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7" r:id="rId1"/>
    <p:sldMasterId id="2147483710" r:id="rId2"/>
    <p:sldMasterId id="2147483730" r:id="rId3"/>
  </p:sldMasterIdLst>
  <p:notesMasterIdLst>
    <p:notesMasterId r:id="rId12"/>
  </p:notesMasterIdLst>
  <p:handoutMasterIdLst>
    <p:handoutMasterId r:id="rId13"/>
  </p:handoutMasterIdLst>
  <p:sldIdLst>
    <p:sldId id="335" r:id="rId4"/>
    <p:sldId id="259" r:id="rId5"/>
    <p:sldId id="613" r:id="rId6"/>
    <p:sldId id="608" r:id="rId7"/>
    <p:sldId id="610" r:id="rId8"/>
    <p:sldId id="603" r:id="rId9"/>
    <p:sldId id="615" r:id="rId10"/>
    <p:sldId id="611" r:id="rId11"/>
  </p:sldIdLst>
  <p:sldSz cx="12192000" cy="6858000"/>
  <p:notesSz cx="6858000" cy="91440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Warm-up" id="{65B4CA24-0A78-4FE6-BA15-AAEEEEC3B823}">
          <p14:sldIdLst>
            <p14:sldId id="335"/>
          </p14:sldIdLst>
        </p14:section>
        <p14:section name="Motivation" id="{44D45B58-E732-4DE4-9157-E5B2EB0EAEE0}">
          <p14:sldIdLst>
            <p14:sldId id="259"/>
            <p14:sldId id="613"/>
            <p14:sldId id="608"/>
          </p14:sldIdLst>
        </p14:section>
        <p14:section name="IWAST explained" id="{C6EADC67-23E1-4765-AFE2-7040FE20A14C}">
          <p14:sldIdLst>
            <p14:sldId id="610"/>
            <p14:sldId id="603"/>
            <p14:sldId id="615"/>
            <p14:sldId id="61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illes Callebaut" initials="GC" lastIdx="2" clrIdx="0">
    <p:extLst/>
  </p:cmAuthor>
  <p:cmAuthor id="2" name="jacques callebaut" initials="jc" lastIdx="1" clrIdx="1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98742"/>
    <a:srgbClr val="9A0000"/>
    <a:srgbClr val="760000"/>
    <a:srgbClr val="EE9512"/>
    <a:srgbClr val="1D8DB0"/>
    <a:srgbClr val="000000"/>
    <a:srgbClr val="BCBBC2"/>
    <a:srgbClr val="7F7F7F"/>
    <a:srgbClr val="7030A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Stijl, gemiddeld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06" autoAdjust="0"/>
    <p:restoredTop sz="91739" autoAdjust="0"/>
  </p:normalViewPr>
  <p:slideViewPr>
    <p:cSldViewPr snapToObjects="1" showGuides="1">
      <p:cViewPr varScale="1">
        <p:scale>
          <a:sx n="115" d="100"/>
          <a:sy n="115" d="100"/>
        </p:scale>
        <p:origin x="198" y="11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-261"/>
    </p:cViewPr>
  </p:sorterViewPr>
  <p:notesViewPr>
    <p:cSldViewPr snapToObjects="1" showGuides="1">
      <p:cViewPr varScale="1">
        <p:scale>
          <a:sx n="73" d="100"/>
          <a:sy n="73" d="100"/>
        </p:scale>
        <p:origin x="-2028" y="-98"/>
      </p:cViewPr>
      <p:guideLst>
        <p:guide orient="horz" pos="2880"/>
        <p:guide pos="2160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handoutMaster" Target="handoutMasters/handoutMaster1.xml"/><Relationship Id="rId18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presProps" Target="presProps.xml"/><Relationship Id="rId10" Type="http://schemas.openxmlformats.org/officeDocument/2006/relationships/slide" Target="slides/slide7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commentAuthors" Target="commentAuthor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1C49C30-31BE-47CB-91D7-E5E6A6EE8D86}" type="doc">
      <dgm:prSet loTypeId="urn:microsoft.com/office/officeart/2009/layout/ReverseList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E0F4BD9-33FE-4ED4-BD5E-142C479963BC}" type="pres">
      <dgm:prSet presAssocID="{51C49C30-31BE-47CB-91D7-E5E6A6EE8D86}" presName="Name0" presStyleCnt="0">
        <dgm:presLayoutVars>
          <dgm:chMax val="2"/>
          <dgm:chPref val="2"/>
          <dgm:animLvl val="lvl"/>
        </dgm:presLayoutVars>
      </dgm:prSet>
      <dgm:spPr/>
      <dgm:t>
        <a:bodyPr/>
        <a:lstStyle/>
        <a:p>
          <a:endParaRPr lang="nl-NL"/>
        </a:p>
      </dgm:t>
    </dgm:pt>
  </dgm:ptLst>
  <dgm:cxnLst>
    <dgm:cxn modelId="{5D16FD55-1DD5-489C-9238-4753C7B5BEA0}" type="presOf" srcId="{51C49C30-31BE-47CB-91D7-E5E6A6EE8D86}" destId="{FE0F4BD9-33FE-4ED4-BD5E-142C479963BC}" srcOrd="0" destOrd="0" presId="urn:microsoft.com/office/officeart/2009/layout/Revers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1B2A635-291D-452C-B479-6F2DEB175D08}" type="doc">
      <dgm:prSet loTypeId="urn:microsoft.com/office/officeart/2009/layout/ReverseList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C78F836-4C28-4524-8172-250CD095EB86}">
      <dgm:prSet phldrT="[Tekst]" custT="1"/>
      <dgm:spPr/>
      <dgm:t>
        <a:bodyPr/>
        <a:lstStyle/>
        <a:p>
          <a:r>
            <a:rPr lang="en-US" sz="2000" noProof="0" dirty="0"/>
            <a:t>‘Soft’ matters: </a:t>
          </a:r>
        </a:p>
        <a:p>
          <a:endParaRPr lang="en-US" sz="1400" noProof="0" dirty="0"/>
        </a:p>
        <a:p>
          <a:r>
            <a:rPr lang="en-US" sz="2000" noProof="0" dirty="0"/>
            <a:t>Experiments to monitor 		 and study societal 		     problems that matter to		 	         young people    </a:t>
          </a:r>
        </a:p>
      </dgm:t>
    </dgm:pt>
    <dgm:pt modelId="{C85D0947-C5B9-48B5-94C7-C85D7C9D611F}" type="parTrans" cxnId="{30B9EB29-FEBC-4ADA-B4E1-C0BE0F549497}">
      <dgm:prSet/>
      <dgm:spPr/>
      <dgm:t>
        <a:bodyPr/>
        <a:lstStyle/>
        <a:p>
          <a:endParaRPr lang="en-US"/>
        </a:p>
      </dgm:t>
    </dgm:pt>
    <dgm:pt modelId="{1FFC182C-406D-4865-925E-2059359454AF}" type="sibTrans" cxnId="{30B9EB29-FEBC-4ADA-B4E1-C0BE0F549497}">
      <dgm:prSet/>
      <dgm:spPr/>
      <dgm:t>
        <a:bodyPr/>
        <a:lstStyle/>
        <a:p>
          <a:endParaRPr lang="en-US"/>
        </a:p>
      </dgm:t>
    </dgm:pt>
    <dgm:pt modelId="{22E3576E-3585-41CD-8AF5-44AA2502692D}">
      <dgm:prSet phldrT="[Tekst]" custT="1"/>
      <dgm:spPr/>
      <dgm:t>
        <a:bodyPr/>
        <a:lstStyle/>
        <a:p>
          <a:r>
            <a:rPr lang="en-US" sz="1900" noProof="0" dirty="0"/>
            <a:t>‘</a:t>
          </a:r>
          <a:r>
            <a:rPr lang="en-US" sz="2000" noProof="0" dirty="0"/>
            <a:t>Soft’ entry: </a:t>
          </a:r>
        </a:p>
        <a:p>
          <a:endParaRPr lang="en-US" sz="1400" noProof="0" dirty="0"/>
        </a:p>
        <a:p>
          <a:r>
            <a:rPr lang="en-US" sz="2000" noProof="0" dirty="0"/>
            <a:t>We removed hurdles  to engage a diverse community – beyond the a priori interested </a:t>
          </a:r>
        </a:p>
      </dgm:t>
    </dgm:pt>
    <dgm:pt modelId="{2B5AB591-FBF7-4ACD-8468-1F07A58E668A}" type="parTrans" cxnId="{9ED2BC31-3761-484F-8781-433B9E8E3241}">
      <dgm:prSet/>
      <dgm:spPr/>
      <dgm:t>
        <a:bodyPr/>
        <a:lstStyle/>
        <a:p>
          <a:endParaRPr lang="en-US"/>
        </a:p>
      </dgm:t>
    </dgm:pt>
    <dgm:pt modelId="{0DA820FB-755B-4008-A77A-935EDB5FFC52}" type="sibTrans" cxnId="{9ED2BC31-3761-484F-8781-433B9E8E3241}">
      <dgm:prSet/>
      <dgm:spPr/>
      <dgm:t>
        <a:bodyPr/>
        <a:lstStyle/>
        <a:p>
          <a:endParaRPr lang="en-US"/>
        </a:p>
      </dgm:t>
    </dgm:pt>
    <dgm:pt modelId="{E4E3CE5E-DFB7-45E7-A41B-6ADC089AF60A}" type="pres">
      <dgm:prSet presAssocID="{51B2A635-291D-452C-B479-6F2DEB175D08}" presName="Name0" presStyleCnt="0">
        <dgm:presLayoutVars>
          <dgm:chMax val="2"/>
          <dgm:chPref val="2"/>
          <dgm:animLvl val="lvl"/>
        </dgm:presLayoutVars>
      </dgm:prSet>
      <dgm:spPr/>
      <dgm:t>
        <a:bodyPr/>
        <a:lstStyle/>
        <a:p>
          <a:endParaRPr lang="nl-NL"/>
        </a:p>
      </dgm:t>
    </dgm:pt>
    <dgm:pt modelId="{1A9F7AE4-D466-4BC0-803F-EE08CB7689B4}" type="pres">
      <dgm:prSet presAssocID="{51B2A635-291D-452C-B479-6F2DEB175D08}" presName="LeftText" presStyleLbl="revTx" presStyleIdx="0" presStyleCnt="0">
        <dgm:presLayoutVars>
          <dgm:bulletEnabled val="1"/>
        </dgm:presLayoutVars>
      </dgm:prSet>
      <dgm:spPr/>
      <dgm:t>
        <a:bodyPr/>
        <a:lstStyle/>
        <a:p>
          <a:endParaRPr lang="nl-NL"/>
        </a:p>
      </dgm:t>
    </dgm:pt>
    <dgm:pt modelId="{A9C34355-EBA4-412A-A35B-95E2F2B25437}" type="pres">
      <dgm:prSet presAssocID="{51B2A635-291D-452C-B479-6F2DEB175D08}" presName="LeftNode" presStyleLbl="bgImgPlace1" presStyleIdx="0" presStyleCnt="2" custScaleX="312277" custScaleY="79075">
        <dgm:presLayoutVars>
          <dgm:chMax val="2"/>
          <dgm:chPref val="2"/>
        </dgm:presLayoutVars>
      </dgm:prSet>
      <dgm:spPr/>
      <dgm:t>
        <a:bodyPr/>
        <a:lstStyle/>
        <a:p>
          <a:endParaRPr lang="nl-NL"/>
        </a:p>
      </dgm:t>
    </dgm:pt>
    <dgm:pt modelId="{3A267CB2-9585-495A-ABD1-44B4978609FE}" type="pres">
      <dgm:prSet presAssocID="{51B2A635-291D-452C-B479-6F2DEB175D08}" presName="RightText" presStyleLbl="revTx" presStyleIdx="0" presStyleCnt="0">
        <dgm:presLayoutVars>
          <dgm:bulletEnabled val="1"/>
        </dgm:presLayoutVars>
      </dgm:prSet>
      <dgm:spPr/>
      <dgm:t>
        <a:bodyPr/>
        <a:lstStyle/>
        <a:p>
          <a:endParaRPr lang="nl-NL"/>
        </a:p>
      </dgm:t>
    </dgm:pt>
    <dgm:pt modelId="{A8551C7B-C853-4257-A6D0-3EE784FFFCDA}" type="pres">
      <dgm:prSet presAssocID="{51B2A635-291D-452C-B479-6F2DEB175D08}" presName="RightNode" presStyleLbl="bgImgPlace1" presStyleIdx="1" presStyleCnt="2" custScaleX="174242" custScaleY="79075">
        <dgm:presLayoutVars>
          <dgm:chMax val="0"/>
          <dgm:chPref val="0"/>
        </dgm:presLayoutVars>
      </dgm:prSet>
      <dgm:spPr/>
      <dgm:t>
        <a:bodyPr/>
        <a:lstStyle/>
        <a:p>
          <a:endParaRPr lang="nl-NL"/>
        </a:p>
      </dgm:t>
    </dgm:pt>
    <dgm:pt modelId="{AC54F8C6-6EAE-416C-AA2A-0610314B8603}" type="pres">
      <dgm:prSet presAssocID="{51B2A635-291D-452C-B479-6F2DEB175D08}" presName="TopArrow" presStyleLbl="node1" presStyleIdx="0" presStyleCnt="2" custScaleX="122826" custScaleY="95017" custLinFactNeighborX="-32495" custLinFactNeighborY="4127"/>
      <dgm:spPr>
        <a:solidFill>
          <a:srgbClr val="298742"/>
        </a:solidFill>
      </dgm:spPr>
    </dgm:pt>
    <dgm:pt modelId="{F666AB3B-1849-4B7B-9BDA-95FF9EEC53BA}" type="pres">
      <dgm:prSet presAssocID="{51B2A635-291D-452C-B479-6F2DEB175D08}" presName="BottomArrow" presStyleLbl="node1" presStyleIdx="1" presStyleCnt="2" custScaleX="118179" custScaleY="92889" custLinFactNeighborX="-23235" custLinFactNeighborY="-9363"/>
      <dgm:spPr>
        <a:solidFill>
          <a:srgbClr val="298742"/>
        </a:solidFill>
      </dgm:spPr>
    </dgm:pt>
  </dgm:ptLst>
  <dgm:cxnLst>
    <dgm:cxn modelId="{9ED2BC31-3761-484F-8781-433B9E8E3241}" srcId="{51B2A635-291D-452C-B479-6F2DEB175D08}" destId="{22E3576E-3585-41CD-8AF5-44AA2502692D}" srcOrd="1" destOrd="0" parTransId="{2B5AB591-FBF7-4ACD-8468-1F07A58E668A}" sibTransId="{0DA820FB-755B-4008-A77A-935EDB5FFC52}"/>
    <dgm:cxn modelId="{06CAF26E-F1D1-4FFF-9E7A-D3C80D105EF8}" type="presOf" srcId="{22E3576E-3585-41CD-8AF5-44AA2502692D}" destId="{A8551C7B-C853-4257-A6D0-3EE784FFFCDA}" srcOrd="1" destOrd="0" presId="urn:microsoft.com/office/officeart/2009/layout/ReverseList"/>
    <dgm:cxn modelId="{0D8C2491-2E3F-4398-B1BB-8E47C301BCBF}" type="presOf" srcId="{2C78F836-4C28-4524-8172-250CD095EB86}" destId="{A9C34355-EBA4-412A-A35B-95E2F2B25437}" srcOrd="1" destOrd="0" presId="urn:microsoft.com/office/officeart/2009/layout/ReverseList"/>
    <dgm:cxn modelId="{30B9EB29-FEBC-4ADA-B4E1-C0BE0F549497}" srcId="{51B2A635-291D-452C-B479-6F2DEB175D08}" destId="{2C78F836-4C28-4524-8172-250CD095EB86}" srcOrd="0" destOrd="0" parTransId="{C85D0947-C5B9-48B5-94C7-C85D7C9D611F}" sibTransId="{1FFC182C-406D-4865-925E-2059359454AF}"/>
    <dgm:cxn modelId="{FD6BD1A9-36AE-437E-BE8A-3EF5BCD18179}" type="presOf" srcId="{22E3576E-3585-41CD-8AF5-44AA2502692D}" destId="{3A267CB2-9585-495A-ABD1-44B4978609FE}" srcOrd="0" destOrd="0" presId="urn:microsoft.com/office/officeart/2009/layout/ReverseList"/>
    <dgm:cxn modelId="{E7D80107-174C-4BD7-BB15-AC14732B483A}" type="presOf" srcId="{2C78F836-4C28-4524-8172-250CD095EB86}" destId="{1A9F7AE4-D466-4BC0-803F-EE08CB7689B4}" srcOrd="0" destOrd="0" presId="urn:microsoft.com/office/officeart/2009/layout/ReverseList"/>
    <dgm:cxn modelId="{AD724DDD-BA99-4AF8-976E-F9A06BFE7AC9}" type="presOf" srcId="{51B2A635-291D-452C-B479-6F2DEB175D08}" destId="{E4E3CE5E-DFB7-45E7-A41B-6ADC089AF60A}" srcOrd="0" destOrd="0" presId="urn:microsoft.com/office/officeart/2009/layout/ReverseList"/>
    <dgm:cxn modelId="{42BA31D5-EB30-442E-8E7F-4FC40C6DDE00}" type="presParOf" srcId="{E4E3CE5E-DFB7-45E7-A41B-6ADC089AF60A}" destId="{1A9F7AE4-D466-4BC0-803F-EE08CB7689B4}" srcOrd="0" destOrd="0" presId="urn:microsoft.com/office/officeart/2009/layout/ReverseList"/>
    <dgm:cxn modelId="{7B7477A3-CE63-423D-8455-E2D9017B0473}" type="presParOf" srcId="{E4E3CE5E-DFB7-45E7-A41B-6ADC089AF60A}" destId="{A9C34355-EBA4-412A-A35B-95E2F2B25437}" srcOrd="1" destOrd="0" presId="urn:microsoft.com/office/officeart/2009/layout/ReverseList"/>
    <dgm:cxn modelId="{F53B313B-E102-4D03-8C9A-515CB838D22E}" type="presParOf" srcId="{E4E3CE5E-DFB7-45E7-A41B-6ADC089AF60A}" destId="{3A267CB2-9585-495A-ABD1-44B4978609FE}" srcOrd="2" destOrd="0" presId="urn:microsoft.com/office/officeart/2009/layout/ReverseList"/>
    <dgm:cxn modelId="{1B986D7D-686D-4768-AC4D-87BE3A2168BF}" type="presParOf" srcId="{E4E3CE5E-DFB7-45E7-A41B-6ADC089AF60A}" destId="{A8551C7B-C853-4257-A6D0-3EE784FFFCDA}" srcOrd="3" destOrd="0" presId="urn:microsoft.com/office/officeart/2009/layout/ReverseList"/>
    <dgm:cxn modelId="{656F2F59-36B3-412C-A9B2-E56D8510C73D}" type="presParOf" srcId="{E4E3CE5E-DFB7-45E7-A41B-6ADC089AF60A}" destId="{AC54F8C6-6EAE-416C-AA2A-0610314B8603}" srcOrd="4" destOrd="0" presId="urn:microsoft.com/office/officeart/2009/layout/ReverseList"/>
    <dgm:cxn modelId="{FDC08BDA-4C59-49DE-9200-0E75E03E7D26}" type="presParOf" srcId="{E4E3CE5E-DFB7-45E7-A41B-6ADC089AF60A}" destId="{F666AB3B-1849-4B7B-9BDA-95FF9EEC53BA}" srcOrd="5" destOrd="0" presId="urn:microsoft.com/office/officeart/2009/layout/ReverseLis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C34355-EBA4-412A-A35B-95E2F2B25437}">
      <dsp:nvSpPr>
        <dsp:cNvPr id="0" name=""/>
        <dsp:cNvSpPr/>
      </dsp:nvSpPr>
      <dsp:spPr>
        <a:xfrm rot="16200000">
          <a:off x="3777526" y="-464431"/>
          <a:ext cx="2123202" cy="5123995"/>
        </a:xfrm>
        <a:prstGeom prst="round2SameRect">
          <a:avLst>
            <a:gd name="adj1" fmla="val 16670"/>
            <a:gd name="adj2" fmla="val 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127000" rIns="114300" bIns="127000" numCol="1" spcCol="1270" anchor="t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noProof="0" dirty="0"/>
            <a:t>‘Soft’ matters: </a:t>
          </a:r>
        </a:p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 noProof="0" dirty="0"/>
        </a:p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noProof="0" dirty="0"/>
            <a:t>Experiments to monitor 		 and study societal 		     problems that matter to		 	         young people    </a:t>
          </a:r>
        </a:p>
      </dsp:txBody>
      <dsp:txXfrm rot="5400000">
        <a:off x="2380795" y="1139630"/>
        <a:ext cx="5020330" cy="1915872"/>
      </dsp:txXfrm>
    </dsp:sp>
    <dsp:sp modelId="{A8551C7B-C853-4257-A6D0-3EE784FFFCDA}">
      <dsp:nvSpPr>
        <dsp:cNvPr id="0" name=""/>
        <dsp:cNvSpPr/>
      </dsp:nvSpPr>
      <dsp:spPr>
        <a:xfrm rot="5400000">
          <a:off x="5492884" y="668041"/>
          <a:ext cx="2123202" cy="2859048"/>
        </a:xfrm>
        <a:prstGeom prst="round2SameRect">
          <a:avLst>
            <a:gd name="adj1" fmla="val 16670"/>
            <a:gd name="adj2" fmla="val 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8585" tIns="120650" rIns="72390" bIns="120650" numCol="1" spcCol="1270" anchor="t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noProof="0" dirty="0"/>
            <a:t>‘</a:t>
          </a:r>
          <a:r>
            <a:rPr lang="en-US" sz="2000" kern="1200" noProof="0" dirty="0"/>
            <a:t>Soft’ entry: </a:t>
          </a:r>
        </a:p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 noProof="0" dirty="0"/>
        </a:p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noProof="0" dirty="0"/>
            <a:t>We removed hurdles  to engage a diverse community – beyond the a priori interested </a:t>
          </a:r>
        </a:p>
      </dsp:txBody>
      <dsp:txXfrm rot="-5400000">
        <a:off x="5124962" y="1139629"/>
        <a:ext cx="2755383" cy="1915872"/>
      </dsp:txXfrm>
    </dsp:sp>
    <dsp:sp modelId="{AC54F8C6-6EAE-416C-AA2A-0610314B8603}">
      <dsp:nvSpPr>
        <dsp:cNvPr id="0" name=""/>
        <dsp:cNvSpPr/>
      </dsp:nvSpPr>
      <dsp:spPr>
        <a:xfrm>
          <a:off x="4085781" y="122650"/>
          <a:ext cx="2106904" cy="1629801"/>
        </a:xfrm>
        <a:prstGeom prst="circularArrow">
          <a:avLst>
            <a:gd name="adj1" fmla="val 12500"/>
            <a:gd name="adj2" fmla="val 1142322"/>
            <a:gd name="adj3" fmla="val 20457678"/>
            <a:gd name="adj4" fmla="val 10800000"/>
            <a:gd name="adj5" fmla="val 12500"/>
          </a:avLst>
        </a:prstGeom>
        <a:solidFill>
          <a:srgbClr val="29874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66AB3B-1849-4B7B-9BDA-95FF9EEC53BA}">
      <dsp:nvSpPr>
        <dsp:cNvPr id="0" name=""/>
        <dsp:cNvSpPr/>
      </dsp:nvSpPr>
      <dsp:spPr>
        <a:xfrm rot="10800000">
          <a:off x="4284479" y="2370700"/>
          <a:ext cx="2027191" cy="1593300"/>
        </a:xfrm>
        <a:prstGeom prst="circularArrow">
          <a:avLst>
            <a:gd name="adj1" fmla="val 12500"/>
            <a:gd name="adj2" fmla="val 1142322"/>
            <a:gd name="adj3" fmla="val 20457678"/>
            <a:gd name="adj4" fmla="val 10800000"/>
            <a:gd name="adj5" fmla="val 12500"/>
          </a:avLst>
        </a:prstGeom>
        <a:solidFill>
          <a:srgbClr val="29874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layout/ReverseList">
  <dgm:title val=""/>
  <dgm:desc val=""/>
  <dgm:catLst>
    <dgm:cat type="relationship" pri="38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clrData>
  <dgm:layoutNode name="Name0">
    <dgm:varLst>
      <dgm:chMax val="2"/>
      <dgm:chPref val="2"/>
      <dgm:animLvl val="lvl"/>
    </dgm:varLst>
    <dgm:choose name="Name1">
      <dgm:if name="Name2" axis="ch" ptType="node" func="cnt" op="lte" val="1">
        <dgm:alg type="composite">
          <dgm:param type="ar" val="0.9993"/>
        </dgm:alg>
      </dgm:if>
      <dgm:else name="Name3">
        <dgm:alg type="composite">
          <dgm:param type="ar" val="0.8036"/>
        </dgm:alg>
      </dgm:else>
    </dgm:choose>
    <dgm:shape xmlns:r="http://schemas.openxmlformats.org/officeDocument/2006/relationships" r:blip="">
      <dgm:adjLst/>
    </dgm:shape>
    <dgm:choose name="Name4">
      <dgm:if name="Name5" axis="ch" ptType="node" func="cnt" op="lte" val="1">
        <dgm:constrLst>
          <dgm:constr type="primFontSz" for="des" ptType="node" op="equ" val="65"/>
          <dgm:constr type="l" for="ch" forName="LeftNode" refType="w" fact="0"/>
          <dgm:constr type="t" for="ch" forName="LeftNode" refType="h" fact="0.25"/>
          <dgm:constr type="w" for="ch" forName="LeftNode" refType="w" fact="0.5"/>
          <dgm:constr type="h" for="ch" forName="LeftNode" refType="h"/>
          <dgm:constr type="l" for="ch" forName="LeftText" refType="w" fact="0"/>
          <dgm:constr type="t" for="ch" forName="LeftText" refType="h" fact="0.25"/>
          <dgm:constr type="w" for="ch" forName="LeftText" refType="w" fact="0.5"/>
          <dgm:constr type="h" for="ch" forName="LeftText" refType="h"/>
        </dgm:constrLst>
      </dgm:if>
      <dgm:else name="Name6">
        <dgm:constrLst>
          <dgm:constr type="primFontSz" for="des" ptType="node" op="equ" val="65"/>
          <dgm:constr type="l" for="ch" forName="LeftNode" refType="w" fact="0"/>
          <dgm:constr type="t" for="ch" forName="LeftNode" refType="h" fact="0.1786"/>
          <dgm:constr type="w" for="ch" forName="LeftNode" refType="w" fact="0.4889"/>
          <dgm:constr type="h" for="ch" forName="LeftNode" refType="h" fact="0.6429"/>
          <dgm:constr type="l" for="ch" forName="LeftText" refType="w" fact="0"/>
          <dgm:constr type="t" for="ch" forName="LeftText" refType="h" fact="0.1786"/>
          <dgm:constr type="w" for="ch" forName="LeftText" refType="w" fact="0.4889"/>
          <dgm:constr type="h" for="ch" forName="LeftText" refType="h" fact="0.6429"/>
          <dgm:constr type="l" for="ch" forName="RightNode" refType="w" fact="0.5111"/>
          <dgm:constr type="t" for="ch" forName="RightNode" refType="h" fact="0.1786"/>
          <dgm:constr type="w" for="ch" forName="RightNode" refType="w" fact="0.4889"/>
          <dgm:constr type="h" for="ch" forName="RightNode" refType="h" fact="0.6429"/>
          <dgm:constr type="l" for="ch" forName="RightText" refType="w" fact="0.5111"/>
          <dgm:constr type="t" for="ch" forName="RightText" refType="h" fact="0.1786"/>
          <dgm:constr type="w" for="ch" forName="RightText" refType="w" fact="0.4889"/>
          <dgm:constr type="h" for="ch" forName="RightText" refType="h" fact="0.6429"/>
          <dgm:constr type="l" for="ch" forName="TopArrow" refType="w" fact="0.2444"/>
          <dgm:constr type="t" for="ch" forName="TopArrow" refType="h" fact="0"/>
          <dgm:constr type="w" for="ch" forName="TopArrow" refType="w" fact="0.5111"/>
          <dgm:constr type="h" for="ch" forName="TopArrow" refType="h" fact="0.4107"/>
          <dgm:constr type="l" for="ch" forName="BottomArrow" refType="w" fact="0.2444"/>
          <dgm:constr type="t" for="ch" forName="BottomArrow" refType="h" fact="0.5893"/>
          <dgm:constr type="w" for="ch" forName="BottomArrow" refType="w" fact="0.5111"/>
          <dgm:constr type="h" for="ch" forName="BottomArrow" refType="h" fact="0.4107"/>
        </dgm:constrLst>
      </dgm:else>
    </dgm:choose>
    <dgm:choose name="Name7">
      <dgm:if name="Name8" axis="ch" ptType="node" func="cnt" op="gte" val="1">
        <dgm:layoutNode name="LeftText" styleLbl="revTx" moveWith="LeftNode">
          <dgm:varLst>
            <dgm:bulletEnabled val="1"/>
          </dgm:varLst>
          <dgm:alg type="tx">
            <dgm:param type="txAnchorVert" val="t"/>
            <dgm:param type="parTxLTRAlign" val="l"/>
          </dgm:alg>
          <dgm:choose name="Name9">
            <dgm:if name="Name10" axis="ch" ptType="node" func="cnt" op="lte" val="1">
              <dgm:shape xmlns:r="http://schemas.openxmlformats.org/officeDocument/2006/relationships" type="roundRect" r:blip="" hideGeom="1">
                <dgm:adjLst>
                  <dgm:adj idx="1" val="0.1667"/>
                  <dgm:adj idx="2" val="0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5"/>
                <dgm:constr type="bMarg" refType="primFontSz" fact="0.5"/>
              </dgm:constrLst>
            </dgm:if>
            <dgm:else name="Name11">
              <dgm:shape xmlns:r="http://schemas.openxmlformats.org/officeDocument/2006/relationships" rot="270" type="round2SameRect" r:blip="" hideGeom="1">
                <dgm:adjLst>
                  <dgm:adj idx="1" val="0.1667"/>
                  <dgm:adj idx="2" val="0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45"/>
                <dgm:constr type="tMarg" refType="primFontSz" fact="0.5"/>
                <dgm:constr type="bMarg" refType="primFontSz" fact="0.5"/>
              </dgm:constrLst>
            </dgm:else>
          </dgm:choose>
          <dgm:ruleLst>
            <dgm:rule type="primFontSz" val="5" fact="NaN" max="NaN"/>
          </dgm:ruleLst>
        </dgm:layoutNode>
        <dgm:layoutNode name="LeftNode" styleLbl="bgImgPlace1">
          <dgm:varLst>
            <dgm:chMax val="2"/>
            <dgm:chPref val="2"/>
          </dgm:varLst>
          <dgm:alg type="sp"/>
          <dgm:choose name="Name12">
            <dgm:if name="Name13" axis="ch" ptType="node" func="cnt" op="lte" val="1">
              <dgm:shape xmlns:r="http://schemas.openxmlformats.org/officeDocument/2006/relationships" type="roundRect" r:blip="">
                <dgm:adjLst>
                  <dgm:adj idx="1" val="0.1667"/>
                  <dgm:adj idx="2" val="0"/>
                </dgm:adjLst>
              </dgm:shape>
            </dgm:if>
            <dgm:else name="Name14">
              <dgm:shape xmlns:r="http://schemas.openxmlformats.org/officeDocument/2006/relationships" rot="270" type="round2SameRect" r:blip="">
                <dgm:adjLst>
                  <dgm:adj idx="1" val="0.1667"/>
                  <dgm:adj idx="2" val="0"/>
                </dgm:adjLst>
              </dgm:shape>
            </dgm:else>
          </dgm:choose>
          <dgm:presOf axis="ch desOrSelf" ptType="node node" st="1 1" cnt="1 0"/>
        </dgm:layoutNode>
        <dgm:choose name="Name15">
          <dgm:if name="Name16" axis="ch" ptType="node" func="cnt" op="gte" val="2">
            <dgm:layoutNode name="RightText" styleLbl="revTx" moveWith="RightNode">
              <dgm:varLst>
                <dgm:bulletEnabled val="1"/>
              </dgm:varLst>
              <dgm:alg type="tx">
                <dgm:param type="txAnchorVert" val="t"/>
                <dgm:param type="parTxLTRAlign" val="l"/>
              </dgm:alg>
              <dgm:shape xmlns:r="http://schemas.openxmlformats.org/officeDocument/2006/relationships" rot="90" type="round2SameRect" r:blip="" hideGeom="1">
                <dgm:adjLst>
                  <dgm:adj idx="1" val="0.1667"/>
                  <dgm:adj idx="2" val="0"/>
                </dgm:adjLst>
              </dgm:shape>
              <dgm:presOf axis="ch desOrSelf" ptType="node node" st="2 1" cnt="1 0"/>
              <dgm:constrLst>
                <dgm:constr type="lMarg" refType="primFontSz" fact="0.45"/>
                <dgm:constr type="rMarg" refType="primFontSz" fact="0.3"/>
                <dgm:constr type="tMarg" refType="primFontSz" fact="0.5"/>
                <dgm:constr type="bMarg" refType="primFontSz" fact="0.5"/>
              </dgm:constrLst>
              <dgm:ruleLst>
                <dgm:rule type="primFontSz" val="5" fact="NaN" max="NaN"/>
              </dgm:ruleLst>
            </dgm:layoutNode>
            <dgm:layoutNode name="RightNode" styleLbl="bgImgPlace1">
              <dgm:varLst>
                <dgm:chMax val="0"/>
                <dgm:chPref val="0"/>
              </dgm:varLst>
              <dgm:alg type="sp"/>
              <dgm:shape xmlns:r="http://schemas.openxmlformats.org/officeDocument/2006/relationships" rot="90" type="round2SameRect" r:blip="">
                <dgm:adjLst>
                  <dgm:adj idx="1" val="0.1667"/>
                  <dgm:adj idx="2" val="0"/>
                </dgm:adjLst>
              </dgm:shape>
              <dgm:presOf axis="ch desOrSelf" ptType="node node" st="2 1" cnt="1 0"/>
            </dgm:layoutNode>
            <dgm:layoutNode name="TopArrow">
              <dgm:alg type="sp"/>
              <dgm:shape xmlns:r="http://schemas.openxmlformats.org/officeDocument/2006/relationships" type="circularArrow" r:blip="">
                <dgm:adjLst>
                  <dgm:adj idx="1" val="0.125"/>
                  <dgm:adj idx="2" val="19.0387"/>
                  <dgm:adj idx="3" val="-19.0387"/>
                  <dgm:adj idx="4" val="180"/>
                  <dgm:adj idx="5" val="0.125"/>
                </dgm:adjLst>
              </dgm:shape>
              <dgm:presOf/>
            </dgm:layoutNode>
            <dgm:layoutNode name="BottomArrow">
              <dgm:alg type="sp"/>
              <dgm:shape xmlns:r="http://schemas.openxmlformats.org/officeDocument/2006/relationships" rot="180" type="circularArrow" r:blip="">
                <dgm:adjLst>
                  <dgm:adj idx="1" val="0.125"/>
                  <dgm:adj idx="2" val="19.0387"/>
                  <dgm:adj idx="3" val="-19.0387"/>
                  <dgm:adj idx="4" val="180"/>
                  <dgm:adj idx="5" val="0.125"/>
                </dgm:adjLst>
              </dgm:shape>
              <dgm:presOf/>
            </dgm:layoutNode>
          </dgm:if>
          <dgm:else name="Name17"/>
        </dgm:choose>
      </dgm:if>
      <dgm:else name="Name18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layout/ReverseList">
  <dgm:title val=""/>
  <dgm:desc val=""/>
  <dgm:catLst>
    <dgm:cat type="relationship" pri="38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clrData>
  <dgm:layoutNode name="Name0">
    <dgm:varLst>
      <dgm:chMax val="2"/>
      <dgm:chPref val="2"/>
      <dgm:animLvl val="lvl"/>
    </dgm:varLst>
    <dgm:choose name="Name1">
      <dgm:if name="Name2" axis="ch" ptType="node" func="cnt" op="lte" val="1">
        <dgm:alg type="composite">
          <dgm:param type="ar" val="0.9993"/>
        </dgm:alg>
      </dgm:if>
      <dgm:else name="Name3">
        <dgm:alg type="composite">
          <dgm:param type="ar" val="0.8036"/>
        </dgm:alg>
      </dgm:else>
    </dgm:choose>
    <dgm:shape xmlns:r="http://schemas.openxmlformats.org/officeDocument/2006/relationships" r:blip="">
      <dgm:adjLst/>
    </dgm:shape>
    <dgm:choose name="Name4">
      <dgm:if name="Name5" axis="ch" ptType="node" func="cnt" op="lte" val="1">
        <dgm:constrLst>
          <dgm:constr type="primFontSz" for="des" ptType="node" op="equ" val="65"/>
          <dgm:constr type="l" for="ch" forName="LeftNode" refType="w" fact="0"/>
          <dgm:constr type="t" for="ch" forName="LeftNode" refType="h" fact="0.25"/>
          <dgm:constr type="w" for="ch" forName="LeftNode" refType="w" fact="0.5"/>
          <dgm:constr type="h" for="ch" forName="LeftNode" refType="h"/>
          <dgm:constr type="l" for="ch" forName="LeftText" refType="w" fact="0"/>
          <dgm:constr type="t" for="ch" forName="LeftText" refType="h" fact="0.25"/>
          <dgm:constr type="w" for="ch" forName="LeftText" refType="w" fact="0.5"/>
          <dgm:constr type="h" for="ch" forName="LeftText" refType="h"/>
        </dgm:constrLst>
      </dgm:if>
      <dgm:else name="Name6">
        <dgm:constrLst>
          <dgm:constr type="primFontSz" for="des" ptType="node" op="equ" val="65"/>
          <dgm:constr type="l" for="ch" forName="LeftNode" refType="w" fact="0"/>
          <dgm:constr type="t" for="ch" forName="LeftNode" refType="h" fact="0.1786"/>
          <dgm:constr type="w" for="ch" forName="LeftNode" refType="w" fact="0.4889"/>
          <dgm:constr type="h" for="ch" forName="LeftNode" refType="h" fact="0.6429"/>
          <dgm:constr type="l" for="ch" forName="LeftText" refType="w" fact="0"/>
          <dgm:constr type="t" for="ch" forName="LeftText" refType="h" fact="0.1786"/>
          <dgm:constr type="w" for="ch" forName="LeftText" refType="w" fact="0.4889"/>
          <dgm:constr type="h" for="ch" forName="LeftText" refType="h" fact="0.6429"/>
          <dgm:constr type="l" for="ch" forName="RightNode" refType="w" fact="0.5111"/>
          <dgm:constr type="t" for="ch" forName="RightNode" refType="h" fact="0.1786"/>
          <dgm:constr type="w" for="ch" forName="RightNode" refType="w" fact="0.4889"/>
          <dgm:constr type="h" for="ch" forName="RightNode" refType="h" fact="0.6429"/>
          <dgm:constr type="l" for="ch" forName="RightText" refType="w" fact="0.5111"/>
          <dgm:constr type="t" for="ch" forName="RightText" refType="h" fact="0.1786"/>
          <dgm:constr type="w" for="ch" forName="RightText" refType="w" fact="0.4889"/>
          <dgm:constr type="h" for="ch" forName="RightText" refType="h" fact="0.6429"/>
          <dgm:constr type="l" for="ch" forName="TopArrow" refType="w" fact="0.2444"/>
          <dgm:constr type="t" for="ch" forName="TopArrow" refType="h" fact="0"/>
          <dgm:constr type="w" for="ch" forName="TopArrow" refType="w" fact="0.5111"/>
          <dgm:constr type="h" for="ch" forName="TopArrow" refType="h" fact="0.4107"/>
          <dgm:constr type="l" for="ch" forName="BottomArrow" refType="w" fact="0.2444"/>
          <dgm:constr type="t" for="ch" forName="BottomArrow" refType="h" fact="0.5893"/>
          <dgm:constr type="w" for="ch" forName="BottomArrow" refType="w" fact="0.5111"/>
          <dgm:constr type="h" for="ch" forName="BottomArrow" refType="h" fact="0.4107"/>
        </dgm:constrLst>
      </dgm:else>
    </dgm:choose>
    <dgm:choose name="Name7">
      <dgm:if name="Name8" axis="ch" ptType="node" func="cnt" op="gte" val="1">
        <dgm:layoutNode name="LeftText" styleLbl="revTx" moveWith="LeftNode">
          <dgm:varLst>
            <dgm:bulletEnabled val="1"/>
          </dgm:varLst>
          <dgm:alg type="tx">
            <dgm:param type="txAnchorVert" val="t"/>
            <dgm:param type="parTxLTRAlign" val="l"/>
          </dgm:alg>
          <dgm:choose name="Name9">
            <dgm:if name="Name10" axis="ch" ptType="node" func="cnt" op="lte" val="1">
              <dgm:shape xmlns:r="http://schemas.openxmlformats.org/officeDocument/2006/relationships" type="roundRect" r:blip="" hideGeom="1">
                <dgm:adjLst>
                  <dgm:adj idx="1" val="0.1667"/>
                  <dgm:adj idx="2" val="0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5"/>
                <dgm:constr type="bMarg" refType="primFontSz" fact="0.5"/>
              </dgm:constrLst>
            </dgm:if>
            <dgm:else name="Name11">
              <dgm:shape xmlns:r="http://schemas.openxmlformats.org/officeDocument/2006/relationships" rot="270" type="round2SameRect" r:blip="" hideGeom="1">
                <dgm:adjLst>
                  <dgm:adj idx="1" val="0.1667"/>
                  <dgm:adj idx="2" val="0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45"/>
                <dgm:constr type="tMarg" refType="primFontSz" fact="0.5"/>
                <dgm:constr type="bMarg" refType="primFontSz" fact="0.5"/>
              </dgm:constrLst>
            </dgm:else>
          </dgm:choose>
          <dgm:ruleLst>
            <dgm:rule type="primFontSz" val="5" fact="NaN" max="NaN"/>
          </dgm:ruleLst>
        </dgm:layoutNode>
        <dgm:layoutNode name="LeftNode" styleLbl="bgImgPlace1">
          <dgm:varLst>
            <dgm:chMax val="2"/>
            <dgm:chPref val="2"/>
          </dgm:varLst>
          <dgm:alg type="sp"/>
          <dgm:choose name="Name12">
            <dgm:if name="Name13" axis="ch" ptType="node" func="cnt" op="lte" val="1">
              <dgm:shape xmlns:r="http://schemas.openxmlformats.org/officeDocument/2006/relationships" type="roundRect" r:blip="">
                <dgm:adjLst>
                  <dgm:adj idx="1" val="0.1667"/>
                  <dgm:adj idx="2" val="0"/>
                </dgm:adjLst>
              </dgm:shape>
            </dgm:if>
            <dgm:else name="Name14">
              <dgm:shape xmlns:r="http://schemas.openxmlformats.org/officeDocument/2006/relationships" rot="270" type="round2SameRect" r:blip="">
                <dgm:adjLst>
                  <dgm:adj idx="1" val="0.1667"/>
                  <dgm:adj idx="2" val="0"/>
                </dgm:adjLst>
              </dgm:shape>
            </dgm:else>
          </dgm:choose>
          <dgm:presOf axis="ch desOrSelf" ptType="node node" st="1 1" cnt="1 0"/>
        </dgm:layoutNode>
        <dgm:choose name="Name15">
          <dgm:if name="Name16" axis="ch" ptType="node" func="cnt" op="gte" val="2">
            <dgm:layoutNode name="RightText" styleLbl="revTx" moveWith="RightNode">
              <dgm:varLst>
                <dgm:bulletEnabled val="1"/>
              </dgm:varLst>
              <dgm:alg type="tx">
                <dgm:param type="txAnchorVert" val="t"/>
                <dgm:param type="parTxLTRAlign" val="l"/>
              </dgm:alg>
              <dgm:shape xmlns:r="http://schemas.openxmlformats.org/officeDocument/2006/relationships" rot="90" type="round2SameRect" r:blip="" hideGeom="1">
                <dgm:adjLst>
                  <dgm:adj idx="1" val="0.1667"/>
                  <dgm:adj idx="2" val="0"/>
                </dgm:adjLst>
              </dgm:shape>
              <dgm:presOf axis="ch desOrSelf" ptType="node node" st="2 1" cnt="1 0"/>
              <dgm:constrLst>
                <dgm:constr type="lMarg" refType="primFontSz" fact="0.45"/>
                <dgm:constr type="rMarg" refType="primFontSz" fact="0.3"/>
                <dgm:constr type="tMarg" refType="primFontSz" fact="0.5"/>
                <dgm:constr type="bMarg" refType="primFontSz" fact="0.5"/>
              </dgm:constrLst>
              <dgm:ruleLst>
                <dgm:rule type="primFontSz" val="5" fact="NaN" max="NaN"/>
              </dgm:ruleLst>
            </dgm:layoutNode>
            <dgm:layoutNode name="RightNode" styleLbl="bgImgPlace1">
              <dgm:varLst>
                <dgm:chMax val="0"/>
                <dgm:chPref val="0"/>
              </dgm:varLst>
              <dgm:alg type="sp"/>
              <dgm:shape xmlns:r="http://schemas.openxmlformats.org/officeDocument/2006/relationships" rot="90" type="round2SameRect" r:blip="">
                <dgm:adjLst>
                  <dgm:adj idx="1" val="0.1667"/>
                  <dgm:adj idx="2" val="0"/>
                </dgm:adjLst>
              </dgm:shape>
              <dgm:presOf axis="ch desOrSelf" ptType="node node" st="2 1" cnt="1 0"/>
            </dgm:layoutNode>
            <dgm:layoutNode name="TopArrow">
              <dgm:alg type="sp"/>
              <dgm:shape xmlns:r="http://schemas.openxmlformats.org/officeDocument/2006/relationships" type="circularArrow" r:blip="">
                <dgm:adjLst>
                  <dgm:adj idx="1" val="0.125"/>
                  <dgm:adj idx="2" val="19.0387"/>
                  <dgm:adj idx="3" val="-19.0387"/>
                  <dgm:adj idx="4" val="180"/>
                  <dgm:adj idx="5" val="0.125"/>
                </dgm:adjLst>
              </dgm:shape>
              <dgm:presOf/>
            </dgm:layoutNode>
            <dgm:layoutNode name="BottomArrow">
              <dgm:alg type="sp"/>
              <dgm:shape xmlns:r="http://schemas.openxmlformats.org/officeDocument/2006/relationships" rot="180" type="circularArrow" r:blip="">
                <dgm:adjLst>
                  <dgm:adj idx="1" val="0.125"/>
                  <dgm:adj idx="2" val="19.0387"/>
                  <dgm:adj idx="3" val="-19.0387"/>
                  <dgm:adj idx="4" val="180"/>
                  <dgm:adj idx="5" val="0.125"/>
                </dgm:adjLst>
              </dgm:shape>
              <dgm:presOf/>
            </dgm:layoutNode>
          </dgm:if>
          <dgm:else name="Name17"/>
        </dgm:choose>
      </dgm:if>
      <dgm:else name="Name18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 sz="1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185198-F140-406E-8F04-DE9D809B9791}" type="datetimeFigureOut">
              <a:rPr lang="nl-BE" sz="1000" smtClean="0">
                <a:latin typeface="Arial" pitchFamily="34" charset="0"/>
                <a:cs typeface="Arial" pitchFamily="34" charset="0"/>
              </a:rPr>
              <a:pPr/>
              <a:t>27/08/2021</a:t>
            </a:fld>
            <a:endParaRPr lang="nl-BE" sz="100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 sz="100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024B3E-C6E9-4CB0-843C-3CD5676655AA}" type="slidenum">
              <a:rPr lang="nl-BE" sz="1000" smtClean="0"/>
              <a:pPr/>
              <a:t>‹nr.›</a:t>
            </a:fld>
            <a:endParaRPr lang="nl-BE" sz="1000"/>
          </a:p>
        </p:txBody>
      </p:sp>
    </p:spTree>
    <p:extLst>
      <p:ext uri="{BB962C8B-B14F-4D97-AF65-F5344CB8AC3E}">
        <p14:creationId xmlns:p14="http://schemas.microsoft.com/office/powerpoint/2010/main" val="39732198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>
                <a:latin typeface="Arial" pitchFamily="34" charset="0"/>
                <a:cs typeface="Arial" pitchFamily="34" charset="0"/>
              </a:defRPr>
            </a:lvl1pPr>
          </a:lstStyle>
          <a:p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>
                <a:latin typeface="Arial" pitchFamily="34" charset="0"/>
                <a:cs typeface="Arial" pitchFamily="34" charset="0"/>
              </a:defRPr>
            </a:lvl1pPr>
          </a:lstStyle>
          <a:p>
            <a:fld id="{7AF0A2F9-EF49-41B3-9E69-7CDBDC14786A}" type="datetimeFigureOut">
              <a:rPr lang="nl-BE" smtClean="0"/>
              <a:pPr/>
              <a:t>27/08/2021</a:t>
            </a:fld>
            <a:endParaRPr lang="nl-BE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540000" y="4320000"/>
            <a:ext cx="5760000" cy="41400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latin typeface="Arial" pitchFamily="34" charset="0"/>
                <a:cs typeface="Arial" pitchFamily="34" charset="0"/>
              </a:defRPr>
            </a:lvl1pPr>
          </a:lstStyle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latin typeface="Arial" pitchFamily="34" charset="0"/>
                <a:cs typeface="Arial" pitchFamily="34" charset="0"/>
              </a:defRPr>
            </a:lvl1pPr>
          </a:lstStyle>
          <a:p>
            <a:fld id="{17C257C2-8D60-4760-88CB-024AF3EEC641}" type="slidenum">
              <a:rPr lang="nl-BE" smtClean="0"/>
              <a:pPr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947577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0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3.jpeg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hoek 12"/>
          <p:cNvSpPr/>
          <p:nvPr userDrawn="1"/>
        </p:nvSpPr>
        <p:spPr>
          <a:xfrm>
            <a:off x="0" y="648000"/>
            <a:ext cx="12192000" cy="6228000"/>
          </a:xfrm>
          <a:prstGeom prst="rect">
            <a:avLst/>
          </a:prstGeom>
          <a:solidFill>
            <a:srgbClr val="1D8D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sz="1800"/>
          </a:p>
        </p:txBody>
      </p:sp>
      <p:sp>
        <p:nvSpPr>
          <p:cNvPr id="9" name="Titel 1"/>
          <p:cNvSpPr>
            <a:spLocks noGrp="1"/>
          </p:cNvSpPr>
          <p:nvPr>
            <p:ph type="ctrTitle" hasCustomPrompt="1"/>
          </p:nvPr>
        </p:nvSpPr>
        <p:spPr>
          <a:xfrm>
            <a:off x="3094061" y="2088000"/>
            <a:ext cx="8737939" cy="1800000"/>
          </a:xfrm>
        </p:spPr>
        <p:txBody>
          <a:bodyPr>
            <a:no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Klik en typ de titel van de presentatie</a:t>
            </a:r>
            <a:endParaRPr lang="nl-BE" dirty="0"/>
          </a:p>
        </p:txBody>
      </p:sp>
      <p:sp>
        <p:nvSpPr>
          <p:cNvPr id="10" name="Ondertitel 2"/>
          <p:cNvSpPr>
            <a:spLocks noGrp="1"/>
          </p:cNvSpPr>
          <p:nvPr>
            <p:ph type="subTitle" idx="1" hasCustomPrompt="1"/>
          </p:nvPr>
        </p:nvSpPr>
        <p:spPr>
          <a:xfrm>
            <a:off x="3094061" y="4193675"/>
            <a:ext cx="8737939" cy="10800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dirty="0"/>
              <a:t>Klik en typ de subtitel van de presentatie</a:t>
            </a:r>
            <a:endParaRPr lang="nl-BE" dirty="0"/>
          </a:p>
        </p:txBody>
      </p:sp>
      <p:pic>
        <p:nvPicPr>
          <p:cNvPr id="3" name="Afbeelding 2"/>
          <p:cNvPicPr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360001"/>
            <a:ext cx="2014732" cy="71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9249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9"/>
            <a:endParaRPr lang="nl-BE" sz="1800">
              <a:solidFill>
                <a:srgbClr val="FFFFFF"/>
              </a:solidFill>
            </a:endParaRPr>
          </a:p>
        </p:txBody>
      </p:sp>
      <p:sp>
        <p:nvSpPr>
          <p:cNvPr id="12" name="Rechthoek 11"/>
          <p:cNvSpPr/>
          <p:nvPr userDrawn="1"/>
        </p:nvSpPr>
        <p:spPr>
          <a:xfrm>
            <a:off x="0" y="4679576"/>
            <a:ext cx="12192000" cy="217598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9"/>
            <a:endParaRPr lang="nl-BE" sz="1800">
              <a:solidFill>
                <a:srgbClr val="FFFFFF"/>
              </a:solidFill>
            </a:endParaRPr>
          </a:p>
        </p:txBody>
      </p:sp>
      <p:sp>
        <p:nvSpPr>
          <p:cNvPr id="8" name="Rechthoek 7"/>
          <p:cNvSpPr/>
          <p:nvPr userDrawn="1"/>
        </p:nvSpPr>
        <p:spPr>
          <a:xfrm>
            <a:off x="0" y="647998"/>
            <a:ext cx="12192000" cy="4456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9"/>
            <a:endParaRPr lang="nl-BE" sz="1800">
              <a:solidFill>
                <a:srgbClr val="FFFFFF"/>
              </a:solidFill>
            </a:endParaRPr>
          </a:p>
        </p:txBody>
      </p:sp>
      <p:sp>
        <p:nvSpPr>
          <p:cNvPr id="10" name="Titel 1"/>
          <p:cNvSpPr>
            <a:spLocks noGrp="1"/>
          </p:cNvSpPr>
          <p:nvPr>
            <p:ph type="ctrTitle"/>
          </p:nvPr>
        </p:nvSpPr>
        <p:spPr>
          <a:xfrm>
            <a:off x="768001" y="1080000"/>
            <a:ext cx="6559155" cy="4024798"/>
          </a:xfrm>
          <a:prstGeom prst="rect">
            <a:avLst/>
          </a:prstGeom>
        </p:spPr>
        <p:txBody>
          <a:bodyPr anchor="ctr" anchorCtr="0"/>
          <a:lstStyle>
            <a:lvl1pPr algn="l">
              <a:defRPr sz="4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l-NL" dirty="0"/>
          </a:p>
        </p:txBody>
      </p:sp>
      <p:sp>
        <p:nvSpPr>
          <p:cNvPr id="11" name="Ondertitel 2"/>
          <p:cNvSpPr>
            <a:spLocks noGrp="1"/>
          </p:cNvSpPr>
          <p:nvPr>
            <p:ph type="subTitle" idx="1"/>
          </p:nvPr>
        </p:nvSpPr>
        <p:spPr>
          <a:xfrm>
            <a:off x="768001" y="5392805"/>
            <a:ext cx="6559155" cy="820799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2400" baseline="0">
                <a:solidFill>
                  <a:schemeClr val="tx1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nl-NL" dirty="0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sz="quarter" idx="10"/>
          </p:nvPr>
        </p:nvSpPr>
        <p:spPr>
          <a:xfrm>
            <a:off x="8095157" y="1646238"/>
            <a:ext cx="3331857" cy="4567361"/>
          </a:xfrm>
          <a:prstGeom prst="rect">
            <a:avLst/>
          </a:prstGeom>
        </p:spPr>
        <p:txBody>
          <a:bodyPr/>
          <a:lstStyle/>
          <a:p>
            <a:endParaRPr lang="nl-NL"/>
          </a:p>
        </p:txBody>
      </p:sp>
      <p:pic>
        <p:nvPicPr>
          <p:cNvPr id="13" name="Afbeelding 12"/>
          <p:cNvPicPr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360001"/>
            <a:ext cx="2014732" cy="71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11458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929">
          <p15:clr>
            <a:srgbClr val="FBAE40"/>
          </p15:clr>
        </p15:guide>
        <p15:guide id="2" pos="4468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14400" y="6324600"/>
            <a:ext cx="2540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14400" y="6324600"/>
            <a:ext cx="38608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1999, © LVdP (met dank aan MT)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24600"/>
            <a:ext cx="2540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65782096-2747-A947-89AF-4244D11C4D1E}" type="slidenum">
              <a:rPr lang="en-US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1043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/>
          <a:lstStyle>
            <a:lvl1pPr>
              <a:defRPr sz="2800" b="1">
                <a:solidFill>
                  <a:srgbClr val="66CCFF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333383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nly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400"/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0130043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A6228814-6929-5E4E-AD4A-D5AB4B8DB3C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584669"/>
            <a:ext cx="12192000" cy="3688662"/>
          </a:xfrm>
          <a:prstGeom prst="rect">
            <a:avLst/>
          </a:prstGeom>
        </p:spPr>
      </p:pic>
      <p:sp>
        <p:nvSpPr>
          <p:cNvPr id="9" name="Titel 1"/>
          <p:cNvSpPr>
            <a:spLocks noGrp="1"/>
          </p:cNvSpPr>
          <p:nvPr>
            <p:ph type="title" hasCustomPrompt="1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>
            <a:lvl1pPr>
              <a:defRPr sz="5500">
                <a:solidFill>
                  <a:schemeClr val="bg1"/>
                </a:solidFill>
              </a:defRPr>
            </a:lvl1pPr>
          </a:lstStyle>
          <a:p>
            <a:r>
              <a:rPr lang="de-DE" dirty="0" err="1"/>
              <a:t>Section</a:t>
            </a:r>
            <a:r>
              <a:rPr lang="de-DE" dirty="0"/>
              <a:t> Header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E025E86-5AE5-1A4E-A474-050C9A4572D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6570" y="6176963"/>
            <a:ext cx="1457625" cy="423512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25405FBE-81A0-BA49-AFD3-6EBFCC12B2A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83251" y="5585449"/>
            <a:ext cx="1908747" cy="602762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4974BDE8-FEAB-0148-95BB-D02A7077C1EE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48734" y="6245581"/>
            <a:ext cx="2670733" cy="357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1778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hoek 12"/>
          <p:cNvSpPr/>
          <p:nvPr userDrawn="1"/>
        </p:nvSpPr>
        <p:spPr>
          <a:xfrm>
            <a:off x="0" y="648000"/>
            <a:ext cx="12192000" cy="6228000"/>
          </a:xfrm>
          <a:prstGeom prst="rect">
            <a:avLst/>
          </a:prstGeom>
          <a:solidFill>
            <a:srgbClr val="1D8D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sz="1800"/>
          </a:p>
        </p:txBody>
      </p:sp>
      <p:sp>
        <p:nvSpPr>
          <p:cNvPr id="9" name="Titel 1"/>
          <p:cNvSpPr>
            <a:spLocks noGrp="1"/>
          </p:cNvSpPr>
          <p:nvPr>
            <p:ph type="ctrTitle" hasCustomPrompt="1"/>
          </p:nvPr>
        </p:nvSpPr>
        <p:spPr>
          <a:xfrm>
            <a:off x="3094732" y="2088000"/>
            <a:ext cx="8737268" cy="1800000"/>
          </a:xfrm>
        </p:spPr>
        <p:txBody>
          <a:bodyPr>
            <a:no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Klik en typ de titel van de presentatie</a:t>
            </a:r>
            <a:endParaRPr lang="nl-BE" dirty="0"/>
          </a:p>
        </p:txBody>
      </p:sp>
      <p:sp>
        <p:nvSpPr>
          <p:cNvPr id="10" name="Ondertitel 2"/>
          <p:cNvSpPr>
            <a:spLocks noGrp="1"/>
          </p:cNvSpPr>
          <p:nvPr>
            <p:ph type="subTitle" idx="1" hasCustomPrompt="1"/>
          </p:nvPr>
        </p:nvSpPr>
        <p:spPr>
          <a:xfrm>
            <a:off x="3094732" y="4193675"/>
            <a:ext cx="8737268" cy="10800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dirty="0"/>
              <a:t>Klik en typ de subtitel van de presentatie</a:t>
            </a:r>
            <a:endParaRPr lang="nl-BE" dirty="0"/>
          </a:p>
        </p:txBody>
      </p:sp>
      <p:pic>
        <p:nvPicPr>
          <p:cNvPr id="8" name="Afbeelding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294" y="1800000"/>
            <a:ext cx="1837438" cy="4294800"/>
          </a:xfrm>
          <a:prstGeom prst="rect">
            <a:avLst/>
          </a:prstGeom>
        </p:spPr>
      </p:pic>
      <p:pic>
        <p:nvPicPr>
          <p:cNvPr id="14" name="Afbeelding 2"/>
          <p:cNvPicPr>
            <a:picLocks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360001"/>
            <a:ext cx="2014732" cy="719329"/>
          </a:xfrm>
          <a:prstGeom prst="rect">
            <a:avLst/>
          </a:prstGeom>
        </p:spPr>
      </p:pic>
      <p:pic>
        <p:nvPicPr>
          <p:cNvPr id="16" name="Afbeelding 10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11403874" y="5795267"/>
            <a:ext cx="428126" cy="719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04670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rgbClr val="52BDEC"/>
                </a:solidFill>
              </a:defRPr>
            </a:lvl1pPr>
          </a:lstStyle>
          <a:p>
            <a:r>
              <a:rPr lang="nl-NL" dirty="0"/>
              <a:t>Klik en typ de titel</a:t>
            </a:r>
            <a:endParaRPr lang="nl-BE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6" name="Tijdelijke aanduiding voor tekst 2"/>
          <p:cNvSpPr>
            <a:spLocks noGrp="1"/>
          </p:cNvSpPr>
          <p:nvPr>
            <p:ph idx="1" hasCustomPrompt="1"/>
          </p:nvPr>
        </p:nvSpPr>
        <p:spPr>
          <a:xfrm>
            <a:off x="540000" y="1349999"/>
            <a:ext cx="11382000" cy="4428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/>
            </a:lvl1pPr>
          </a:lstStyle>
          <a:p>
            <a:pPr lvl="0"/>
            <a:r>
              <a:rPr lang="nl-NL" dirty="0"/>
              <a:t>Klik en typ de tekst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7" name="Tijdelijke aanduiding voor dianummer 4"/>
          <p:cNvSpPr>
            <a:spLocks noGrp="1"/>
          </p:cNvSpPr>
          <p:nvPr>
            <p:ph type="sldNum" sz="quarter" idx="12"/>
          </p:nvPr>
        </p:nvSpPr>
        <p:spPr>
          <a:xfrm>
            <a:off x="5087888" y="6525344"/>
            <a:ext cx="1248000" cy="288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35D8031-C8E5-48F8-A3B6-81643B27A3AF}" type="slidenum">
              <a:rPr lang="nl-BE" smtClean="0"/>
              <a:pPr/>
              <a:t>‹nr.›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8536699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hoek 12"/>
          <p:cNvSpPr/>
          <p:nvPr userDrawn="1"/>
        </p:nvSpPr>
        <p:spPr>
          <a:xfrm>
            <a:off x="0" y="0"/>
            <a:ext cx="12192000" cy="6372000"/>
          </a:xfrm>
          <a:prstGeom prst="rect">
            <a:avLst/>
          </a:prstGeom>
          <a:solidFill>
            <a:srgbClr val="1D8D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sz="1800"/>
          </a:p>
        </p:txBody>
      </p:sp>
      <p:sp>
        <p:nvSpPr>
          <p:cNvPr id="9" name="Titel 1"/>
          <p:cNvSpPr>
            <a:spLocks noGrp="1"/>
          </p:cNvSpPr>
          <p:nvPr>
            <p:ph type="ctrTitle" hasCustomPrompt="1"/>
          </p:nvPr>
        </p:nvSpPr>
        <p:spPr>
          <a:xfrm>
            <a:off x="3752712" y="2304000"/>
            <a:ext cx="8079288" cy="1800200"/>
          </a:xfrm>
        </p:spPr>
        <p:txBody>
          <a:bodyPr>
            <a:no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Klik en typ de titel van de sectie</a:t>
            </a:r>
            <a:endParaRPr lang="nl-BE" dirty="0"/>
          </a:p>
        </p:txBody>
      </p:sp>
      <p:sp>
        <p:nvSpPr>
          <p:cNvPr id="10" name="Ondertitel 2"/>
          <p:cNvSpPr>
            <a:spLocks noGrp="1"/>
          </p:cNvSpPr>
          <p:nvPr>
            <p:ph type="subTitle" idx="1" hasCustomPrompt="1"/>
          </p:nvPr>
        </p:nvSpPr>
        <p:spPr>
          <a:xfrm>
            <a:off x="3752712" y="4419108"/>
            <a:ext cx="8079288" cy="1080000"/>
          </a:xfrm>
        </p:spPr>
        <p:txBody>
          <a:bodyPr anchor="t" anchorCtr="0"/>
          <a:lstStyle>
            <a:lvl1pPr marL="0" indent="0" algn="l">
              <a:spcBef>
                <a:spcPts val="0"/>
              </a:spcBef>
              <a:buNone/>
              <a:defRPr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dirty="0"/>
              <a:t>Klik en typ de subtitel van de sectie</a:t>
            </a:r>
            <a:endParaRPr lang="nl-BE" dirty="0"/>
          </a:p>
        </p:txBody>
      </p:sp>
      <p:pic>
        <p:nvPicPr>
          <p:cNvPr id="7" name="Afbeelding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150000"/>
            <a:ext cx="3302711" cy="3211200"/>
          </a:xfrm>
          <a:prstGeom prst="rect">
            <a:avLst/>
          </a:prstGeom>
        </p:spPr>
      </p:pic>
      <p:pic>
        <p:nvPicPr>
          <p:cNvPr id="8" name="Afbeelding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011" y="6047127"/>
            <a:ext cx="1512989" cy="540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59079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dirty="0"/>
              <a:t>Klik en typ de titel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 hasCustomPrompt="1"/>
          </p:nvPr>
        </p:nvSpPr>
        <p:spPr>
          <a:xfrm>
            <a:off x="540000" y="1350000"/>
            <a:ext cx="5556833" cy="4428000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600"/>
            </a:lvl4pPr>
            <a:lvl5pPr marL="1435100" indent="-228600">
              <a:buFont typeface="Arial" pitchFamily="34" charset="0"/>
              <a:buChar char="-"/>
              <a:defRPr sz="1600">
                <a:solidFill>
                  <a:srgbClr val="00407A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dirty="0"/>
              <a:t>Klik en typ de tekst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 hasCustomPrompt="1"/>
          </p:nvPr>
        </p:nvSpPr>
        <p:spPr>
          <a:xfrm>
            <a:off x="6447200" y="1350000"/>
            <a:ext cx="5474800" cy="4428000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 marL="1435100" indent="-228600">
              <a:buFont typeface="Arial" pitchFamily="34" charset="0"/>
              <a:buChar char="-"/>
              <a:defRPr sz="1600">
                <a:solidFill>
                  <a:srgbClr val="00407A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dirty="0"/>
              <a:t>Klik en typ de tekst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8" name="Tijdelijke aanduiding voor dianummer 4"/>
          <p:cNvSpPr>
            <a:spLocks noGrp="1"/>
          </p:cNvSpPr>
          <p:nvPr>
            <p:ph type="sldNum" sz="quarter" idx="12"/>
          </p:nvPr>
        </p:nvSpPr>
        <p:spPr>
          <a:xfrm>
            <a:off x="5087888" y="6525344"/>
            <a:ext cx="1248000" cy="288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35D8031-C8E5-48F8-A3B6-81643B27A3AF}" type="slidenum">
              <a:rPr lang="nl-BE" smtClean="0"/>
              <a:pPr/>
              <a:t>‹nr.›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62595451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dirty="0"/>
              <a:t>Klik en typ de titel</a:t>
            </a:r>
            <a:endParaRPr lang="nl-BE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 hasCustomPrompt="1"/>
          </p:nvPr>
        </p:nvSpPr>
        <p:spPr>
          <a:xfrm>
            <a:off x="540000" y="1350000"/>
            <a:ext cx="5566917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00407A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dirty="0"/>
              <a:t>Klik en typ de tekst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 hasCustomPrompt="1"/>
          </p:nvPr>
        </p:nvSpPr>
        <p:spPr>
          <a:xfrm>
            <a:off x="540000" y="1991922"/>
            <a:ext cx="5566917" cy="3798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600"/>
            </a:lvl4pPr>
            <a:lvl5pPr marL="1435100" indent="-180000">
              <a:buFont typeface="Arial" pitchFamily="34" charset="0"/>
              <a:buChar char="-"/>
              <a:defRPr sz="1600">
                <a:solidFill>
                  <a:srgbClr val="00407A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 dirty="0"/>
              <a:t>Klik en typ de tekst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 hasCustomPrompt="1"/>
          </p:nvPr>
        </p:nvSpPr>
        <p:spPr>
          <a:xfrm>
            <a:off x="6432000" y="1350000"/>
            <a:ext cx="549000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dirty="0"/>
              <a:t>Klik en typ de tekst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 hasCustomPrompt="1"/>
          </p:nvPr>
        </p:nvSpPr>
        <p:spPr>
          <a:xfrm>
            <a:off x="6432000" y="1991922"/>
            <a:ext cx="5490000" cy="3798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600"/>
            </a:lvl4pPr>
            <a:lvl5pPr marL="1584325" indent="-285750">
              <a:buFont typeface="Arial" pitchFamily="34" charset="0"/>
              <a:buChar char="-"/>
              <a:defRPr lang="nl-BE" sz="1600" kern="1200" dirty="0">
                <a:solidFill>
                  <a:srgbClr val="00407A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 dirty="0"/>
              <a:t>Klik en typ de tekst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10" name="Tijdelijke aanduiding voor dianummer 4"/>
          <p:cNvSpPr>
            <a:spLocks noGrp="1"/>
          </p:cNvSpPr>
          <p:nvPr>
            <p:ph type="sldNum" sz="quarter" idx="12"/>
          </p:nvPr>
        </p:nvSpPr>
        <p:spPr>
          <a:xfrm>
            <a:off x="5087888" y="6525344"/>
            <a:ext cx="1248000" cy="288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35D8031-C8E5-48F8-A3B6-81643B27A3AF}" type="slidenum">
              <a:rPr lang="nl-BE" smtClean="0"/>
              <a:pPr/>
              <a:t>‹nr.›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6326396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rgbClr val="52BDEC"/>
                </a:solidFill>
              </a:defRPr>
            </a:lvl1pPr>
          </a:lstStyle>
          <a:p>
            <a:r>
              <a:rPr lang="nl-NL" dirty="0"/>
              <a:t>Klik en typ de titel</a:t>
            </a:r>
            <a:endParaRPr lang="nl-BE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>
          <a:xfrm>
            <a:off x="5472000" y="6336000"/>
            <a:ext cx="1248000" cy="288000"/>
          </a:xfrm>
          <a:prstGeom prst="rect">
            <a:avLst/>
          </a:prstGeom>
        </p:spPr>
        <p:txBody>
          <a:bodyPr/>
          <a:lstStyle>
            <a:lvl1pPr algn="ctr">
              <a:defRPr sz="12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F35D8031-C8E5-48F8-A3B6-81643B27A3AF}" type="slidenum">
              <a:rPr lang="nl-BE" smtClean="0"/>
              <a:pPr/>
              <a:t>‹nr.›</a:t>
            </a:fld>
            <a:endParaRPr lang="nl-BE" dirty="0"/>
          </a:p>
        </p:txBody>
      </p:sp>
      <p:sp>
        <p:nvSpPr>
          <p:cNvPr id="6" name="Tijdelijke aanduiding voor tekst 2"/>
          <p:cNvSpPr>
            <a:spLocks noGrp="1"/>
          </p:cNvSpPr>
          <p:nvPr>
            <p:ph idx="1" hasCustomPrompt="1"/>
          </p:nvPr>
        </p:nvSpPr>
        <p:spPr>
          <a:xfrm>
            <a:off x="540000" y="1349999"/>
            <a:ext cx="11382000" cy="4428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/>
            </a:lvl1pPr>
          </a:lstStyle>
          <a:p>
            <a:pPr lvl="0"/>
            <a:r>
              <a:rPr lang="nl-NL" dirty="0"/>
              <a:t>Klik en typ de tekst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41690034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dirty="0"/>
              <a:t>Klik en typ de titel</a:t>
            </a:r>
            <a:endParaRPr lang="nl-BE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6" name="Tijdelijke aanduiding voor dianummer 4"/>
          <p:cNvSpPr>
            <a:spLocks noGrp="1"/>
          </p:cNvSpPr>
          <p:nvPr>
            <p:ph type="sldNum" sz="quarter" idx="12"/>
          </p:nvPr>
        </p:nvSpPr>
        <p:spPr>
          <a:xfrm>
            <a:off x="5087888" y="6525344"/>
            <a:ext cx="1248000" cy="288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35D8031-C8E5-48F8-A3B6-81643B27A3AF}" type="slidenum">
              <a:rPr lang="nl-BE" smtClean="0"/>
              <a:pPr/>
              <a:t>‹nr.›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6013450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>
          <a:xfrm>
            <a:off x="5087888" y="6525344"/>
            <a:ext cx="1248000" cy="288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35D8031-C8E5-48F8-A3B6-81643B27A3AF}" type="slidenum">
              <a:rPr lang="nl-BE" smtClean="0"/>
              <a:pPr/>
              <a:t>‹nr.›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18197457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40598" y="540000"/>
            <a:ext cx="4190487" cy="895100"/>
          </a:xfrm>
        </p:spPr>
        <p:txBody>
          <a:bodyPr anchor="t" anchorCtr="0"/>
          <a:lstStyle>
            <a:lvl1pPr algn="l">
              <a:defRPr sz="2000" b="1"/>
            </a:lvl1pPr>
          </a:lstStyle>
          <a:p>
            <a:r>
              <a:rPr lang="nl-NL" dirty="0"/>
              <a:t>Klik en typ de titel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5015878" y="540000"/>
            <a:ext cx="6912769" cy="5256000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600"/>
            </a:lvl4pPr>
            <a:lvl5pPr marL="1435100" indent="-228600">
              <a:buFont typeface="Arial" pitchFamily="34" charset="0"/>
              <a:buChar char="-"/>
              <a:tabLst/>
              <a:defRPr sz="1600">
                <a:solidFill>
                  <a:srgbClr val="00407A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 dirty="0"/>
              <a:t>Klik en typ de tekst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 hasCustomPrompt="1"/>
          </p:nvPr>
        </p:nvSpPr>
        <p:spPr>
          <a:xfrm>
            <a:off x="540000" y="1435101"/>
            <a:ext cx="4190487" cy="4356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dirty="0"/>
              <a:t>Klik en typ de tekst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8" name="Tijdelijke aanduiding voor dianummer 4"/>
          <p:cNvSpPr>
            <a:spLocks noGrp="1"/>
          </p:cNvSpPr>
          <p:nvPr>
            <p:ph type="sldNum" sz="quarter" idx="12"/>
          </p:nvPr>
        </p:nvSpPr>
        <p:spPr>
          <a:xfrm>
            <a:off x="5087888" y="6525344"/>
            <a:ext cx="1248000" cy="288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35D8031-C8E5-48F8-A3B6-81643B27A3AF}" type="slidenum">
              <a:rPr lang="nl-BE" smtClean="0"/>
              <a:pPr/>
              <a:t>‹nr.›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72534697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40000" y="4788000"/>
            <a:ext cx="11388648" cy="540000"/>
          </a:xfrm>
        </p:spPr>
        <p:txBody>
          <a:bodyPr anchor="t" anchorCtr="0">
            <a:noAutofit/>
          </a:bodyPr>
          <a:lstStyle>
            <a:lvl1pPr algn="l">
              <a:defRPr sz="2000" b="1"/>
            </a:lvl1pPr>
          </a:lstStyle>
          <a:p>
            <a:r>
              <a:rPr lang="nl-NL" dirty="0"/>
              <a:t>Klik en typ de tekst</a:t>
            </a:r>
            <a:endParaRPr lang="nl-BE" dirty="0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540000" y="540000"/>
            <a:ext cx="11388648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BE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 hasCustomPrompt="1"/>
          </p:nvPr>
        </p:nvSpPr>
        <p:spPr>
          <a:xfrm>
            <a:off x="540000" y="5445224"/>
            <a:ext cx="11388648" cy="360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dirty="0"/>
              <a:t>Klik en typ de tekst</a:t>
            </a:r>
          </a:p>
        </p:txBody>
      </p:sp>
      <p:sp>
        <p:nvSpPr>
          <p:cNvPr id="8" name="Tijdelijke aanduiding voor voettekst 3"/>
          <p:cNvSpPr>
            <a:spLocks noGrp="1"/>
          </p:cNvSpPr>
          <p:nvPr>
            <p:ph type="ftr" sz="quarter" idx="11"/>
          </p:nvPr>
        </p:nvSpPr>
        <p:spPr>
          <a:xfrm>
            <a:off x="1908000" y="6048000"/>
            <a:ext cx="2640000" cy="288000"/>
          </a:xfrm>
        </p:spPr>
        <p:txBody>
          <a:bodyPr/>
          <a:lstStyle/>
          <a:p>
            <a:endParaRPr lang="nl-BE" dirty="0"/>
          </a:p>
        </p:txBody>
      </p:sp>
      <p:sp>
        <p:nvSpPr>
          <p:cNvPr id="9" name="Tijdelijke aanduiding voor datum 4"/>
          <p:cNvSpPr>
            <a:spLocks noGrp="1"/>
          </p:cNvSpPr>
          <p:nvPr>
            <p:ph type="dt" sz="half" idx="10"/>
          </p:nvPr>
        </p:nvSpPr>
        <p:spPr>
          <a:xfrm>
            <a:off x="540000" y="6048000"/>
            <a:ext cx="1248000" cy="288000"/>
          </a:xfrm>
        </p:spPr>
        <p:txBody>
          <a:bodyPr/>
          <a:lstStyle/>
          <a:p>
            <a:endParaRPr lang="nl-BE" dirty="0"/>
          </a:p>
        </p:txBody>
      </p:sp>
      <p:sp>
        <p:nvSpPr>
          <p:cNvPr id="10" name="Tijdelijke aanduiding voor dianummer 4"/>
          <p:cNvSpPr>
            <a:spLocks noGrp="1"/>
          </p:cNvSpPr>
          <p:nvPr>
            <p:ph type="sldNum" sz="quarter" idx="12"/>
          </p:nvPr>
        </p:nvSpPr>
        <p:spPr>
          <a:xfrm>
            <a:off x="5087888" y="6525344"/>
            <a:ext cx="1248000" cy="288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35D8031-C8E5-48F8-A3B6-81643B27A3AF}" type="slidenum">
              <a:rPr lang="nl-BE" smtClean="0"/>
              <a:pPr/>
              <a:t>‹nr.›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27348900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hoek 12"/>
          <p:cNvSpPr/>
          <p:nvPr userDrawn="1"/>
        </p:nvSpPr>
        <p:spPr>
          <a:xfrm>
            <a:off x="0" y="648000"/>
            <a:ext cx="12192000" cy="6228000"/>
          </a:xfrm>
          <a:prstGeom prst="rect">
            <a:avLst/>
          </a:prstGeom>
          <a:solidFill>
            <a:srgbClr val="1D8D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B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9" name="Titel 1"/>
          <p:cNvSpPr>
            <a:spLocks noGrp="1"/>
          </p:cNvSpPr>
          <p:nvPr>
            <p:ph type="ctrTitle" hasCustomPrompt="1"/>
          </p:nvPr>
        </p:nvSpPr>
        <p:spPr>
          <a:xfrm>
            <a:off x="3094061" y="2088000"/>
            <a:ext cx="8737939" cy="1800000"/>
          </a:xfrm>
        </p:spPr>
        <p:txBody>
          <a:bodyPr>
            <a:no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Klik en typ de titel van de presentatie</a:t>
            </a:r>
            <a:endParaRPr lang="nl-BE" dirty="0"/>
          </a:p>
        </p:txBody>
      </p:sp>
      <p:sp>
        <p:nvSpPr>
          <p:cNvPr id="10" name="Ondertitel 2"/>
          <p:cNvSpPr>
            <a:spLocks noGrp="1"/>
          </p:cNvSpPr>
          <p:nvPr>
            <p:ph type="subTitle" idx="1" hasCustomPrompt="1"/>
          </p:nvPr>
        </p:nvSpPr>
        <p:spPr>
          <a:xfrm>
            <a:off x="3094061" y="4193675"/>
            <a:ext cx="8737939" cy="10800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dirty="0"/>
              <a:t>Klik en typ de subtitel van de presentatie</a:t>
            </a:r>
            <a:endParaRPr lang="nl-BE" dirty="0"/>
          </a:p>
        </p:txBody>
      </p:sp>
      <p:pic>
        <p:nvPicPr>
          <p:cNvPr id="3" name="Afbeelding 2"/>
          <p:cNvPicPr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000" y="360001"/>
            <a:ext cx="2014732" cy="71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13160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rgbClr val="52BDEC"/>
                </a:solidFill>
              </a:defRPr>
            </a:lvl1pPr>
          </a:lstStyle>
          <a:p>
            <a:r>
              <a:rPr lang="nl-NL" dirty="0"/>
              <a:t>Klik en typ de titel</a:t>
            </a:r>
            <a:endParaRPr lang="nl-BE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BE" sz="1000" b="0" i="0" u="none" strike="noStrike" kern="1200" cap="none" spc="0" normalizeH="0" baseline="0" noProof="0" dirty="0">
              <a:ln>
                <a:noFill/>
              </a:ln>
              <a:solidFill>
                <a:srgbClr val="00407A"/>
              </a:solidFill>
              <a:effectLst/>
              <a:uLnTx/>
              <a:uFillTx/>
              <a:latin typeface="Open Sans" charset="0"/>
            </a:endParaRPr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BE" sz="1000" b="0" i="0" u="none" strike="noStrike" kern="1200" cap="none" spc="0" normalizeH="0" baseline="0" noProof="0" dirty="0">
              <a:ln>
                <a:noFill/>
              </a:ln>
              <a:solidFill>
                <a:srgbClr val="00407A"/>
              </a:solidFill>
              <a:effectLst/>
              <a:uLnTx/>
              <a:uFillTx/>
              <a:latin typeface="Open Sans" charset="0"/>
            </a:endParaRP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>
          <a:xfrm>
            <a:off x="5472000" y="6336000"/>
            <a:ext cx="1248000" cy="288000"/>
          </a:xfrm>
          <a:prstGeom prst="rect">
            <a:avLst/>
          </a:prstGeom>
        </p:spPr>
        <p:txBody>
          <a:bodyPr/>
          <a:lstStyle>
            <a:lvl1pPr algn="ctr">
              <a:defRPr sz="12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5D8031-C8E5-48F8-A3B6-81643B27A3AF}" type="slidenum">
              <a:rPr kumimoji="0" lang="nl-BE" sz="1200" b="0" i="0" u="none" strike="noStrike" kern="1200" cap="none" spc="0" normalizeH="0" baseline="0" noProof="0" smtClean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Open Sans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‹nr.›</a:t>
            </a:fld>
            <a:endParaRPr kumimoji="0" lang="nl-BE" sz="12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Open Sans" charset="0"/>
            </a:endParaRPr>
          </a:p>
        </p:txBody>
      </p:sp>
      <p:sp>
        <p:nvSpPr>
          <p:cNvPr id="6" name="Tijdelijke aanduiding voor tekst 2"/>
          <p:cNvSpPr>
            <a:spLocks noGrp="1"/>
          </p:cNvSpPr>
          <p:nvPr>
            <p:ph idx="1" hasCustomPrompt="1"/>
          </p:nvPr>
        </p:nvSpPr>
        <p:spPr>
          <a:xfrm>
            <a:off x="540000" y="1349999"/>
            <a:ext cx="11382000" cy="4428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/>
            </a:lvl1pPr>
          </a:lstStyle>
          <a:p>
            <a:pPr lvl="0"/>
            <a:r>
              <a:rPr lang="nl-NL" dirty="0"/>
              <a:t>Klik en typ de tekst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98481147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hoek 12"/>
          <p:cNvSpPr/>
          <p:nvPr userDrawn="1"/>
        </p:nvSpPr>
        <p:spPr>
          <a:xfrm>
            <a:off x="0" y="0"/>
            <a:ext cx="12192000" cy="6372000"/>
          </a:xfrm>
          <a:prstGeom prst="rect">
            <a:avLst/>
          </a:prstGeom>
          <a:solidFill>
            <a:srgbClr val="1D8D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B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9" name="Titel 1"/>
          <p:cNvSpPr>
            <a:spLocks noGrp="1"/>
          </p:cNvSpPr>
          <p:nvPr>
            <p:ph type="ctrTitle" hasCustomPrompt="1"/>
          </p:nvPr>
        </p:nvSpPr>
        <p:spPr>
          <a:xfrm>
            <a:off x="3752712" y="2304000"/>
            <a:ext cx="8079288" cy="1800200"/>
          </a:xfrm>
        </p:spPr>
        <p:txBody>
          <a:bodyPr>
            <a:no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Klik en typ de titel van de sectie</a:t>
            </a:r>
            <a:endParaRPr lang="nl-BE" dirty="0"/>
          </a:p>
        </p:txBody>
      </p:sp>
      <p:sp>
        <p:nvSpPr>
          <p:cNvPr id="10" name="Ondertitel 2"/>
          <p:cNvSpPr>
            <a:spLocks noGrp="1"/>
          </p:cNvSpPr>
          <p:nvPr>
            <p:ph type="subTitle" idx="1" hasCustomPrompt="1"/>
          </p:nvPr>
        </p:nvSpPr>
        <p:spPr>
          <a:xfrm>
            <a:off x="3752712" y="4419108"/>
            <a:ext cx="8079288" cy="1080000"/>
          </a:xfrm>
        </p:spPr>
        <p:txBody>
          <a:bodyPr anchor="t" anchorCtr="0"/>
          <a:lstStyle>
            <a:lvl1pPr marL="0" indent="0" algn="l">
              <a:spcBef>
                <a:spcPts val="0"/>
              </a:spcBef>
              <a:buNone/>
              <a:defRPr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dirty="0"/>
              <a:t>Klik en typ de subtitel van de sectie</a:t>
            </a:r>
            <a:endParaRPr lang="nl-BE" dirty="0"/>
          </a:p>
        </p:txBody>
      </p:sp>
      <p:pic>
        <p:nvPicPr>
          <p:cNvPr id="4" name="Afbeelding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3150000"/>
            <a:ext cx="3302711" cy="3211200"/>
          </a:xfrm>
          <a:prstGeom prst="rect">
            <a:avLst/>
          </a:prstGeom>
        </p:spPr>
      </p:pic>
      <p:pic>
        <p:nvPicPr>
          <p:cNvPr id="7" name="Afbeelding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09011" y="6047127"/>
            <a:ext cx="1512989" cy="540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58641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rgbClr val="52BDEC"/>
                </a:solidFill>
              </a:defRPr>
            </a:lvl1pPr>
          </a:lstStyle>
          <a:p>
            <a:r>
              <a:rPr lang="nl-NL" dirty="0"/>
              <a:t>Klik en typ de titel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 hasCustomPrompt="1"/>
          </p:nvPr>
        </p:nvSpPr>
        <p:spPr>
          <a:xfrm>
            <a:off x="540000" y="1350000"/>
            <a:ext cx="5564800" cy="4428000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600"/>
            </a:lvl4pPr>
            <a:lvl5pPr marL="1435100" indent="-228600">
              <a:buFont typeface="Arial" pitchFamily="34" charset="0"/>
              <a:buChar char="-"/>
              <a:defRPr sz="1600">
                <a:solidFill>
                  <a:srgbClr val="00407A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dirty="0"/>
              <a:t>Klik en typ de tekst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 hasCustomPrompt="1"/>
          </p:nvPr>
        </p:nvSpPr>
        <p:spPr>
          <a:xfrm>
            <a:off x="6447200" y="1350000"/>
            <a:ext cx="5474800" cy="4428000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 marL="1435100" indent="-228600">
              <a:buFont typeface="Arial" pitchFamily="34" charset="0"/>
              <a:buChar char="-"/>
              <a:defRPr sz="1600">
                <a:solidFill>
                  <a:srgbClr val="00407A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dirty="0"/>
              <a:t>Klik en typ de tekst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BE" sz="1000" b="0" i="0" u="none" strike="noStrike" kern="1200" cap="none" spc="0" normalizeH="0" baseline="0" noProof="0">
              <a:ln>
                <a:noFill/>
              </a:ln>
              <a:solidFill>
                <a:srgbClr val="00407A"/>
              </a:solidFill>
              <a:effectLst/>
              <a:uLnTx/>
              <a:uFillTx/>
              <a:latin typeface="Open Sans" charset="0"/>
            </a:endParaRP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BE" sz="1000" b="0" i="0" u="none" strike="noStrike" kern="1200" cap="none" spc="0" normalizeH="0" baseline="0" noProof="0">
              <a:ln>
                <a:noFill/>
              </a:ln>
              <a:solidFill>
                <a:srgbClr val="00407A"/>
              </a:solidFill>
              <a:effectLst/>
              <a:uLnTx/>
              <a:uFillTx/>
              <a:latin typeface="Open Sans" charset="0"/>
            </a:endParaRPr>
          </a:p>
        </p:txBody>
      </p:sp>
      <p:sp>
        <p:nvSpPr>
          <p:cNvPr id="8" name="Tijdelijke aanduiding voor dianummer 4"/>
          <p:cNvSpPr>
            <a:spLocks noGrp="1"/>
          </p:cNvSpPr>
          <p:nvPr>
            <p:ph type="sldNum" sz="quarter" idx="12"/>
          </p:nvPr>
        </p:nvSpPr>
        <p:spPr>
          <a:xfrm>
            <a:off x="5087888" y="6525344"/>
            <a:ext cx="1248000" cy="288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5D8031-C8E5-48F8-A3B6-81643B27A3AF}" type="slidenum">
              <a:rPr kumimoji="0" lang="nl-BE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‹nr.›</a:t>
            </a:fld>
            <a:endParaRPr kumimoji="0" lang="nl-BE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31110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dirty="0"/>
              <a:t>Klik en typ de titel</a:t>
            </a:r>
            <a:endParaRPr lang="nl-BE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 hasCustomPrompt="1"/>
          </p:nvPr>
        </p:nvSpPr>
        <p:spPr>
          <a:xfrm>
            <a:off x="540000" y="1350000"/>
            <a:ext cx="5566917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00407A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dirty="0"/>
              <a:t>Klik en typ de tekst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 hasCustomPrompt="1"/>
          </p:nvPr>
        </p:nvSpPr>
        <p:spPr>
          <a:xfrm>
            <a:off x="540000" y="1991922"/>
            <a:ext cx="5566917" cy="3798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600"/>
            </a:lvl4pPr>
            <a:lvl5pPr marL="1435100" indent="-180000">
              <a:buFont typeface="Arial" pitchFamily="34" charset="0"/>
              <a:buChar char="-"/>
              <a:defRPr sz="1600">
                <a:solidFill>
                  <a:srgbClr val="00407A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 dirty="0"/>
              <a:t>Klik en typ de tekst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 hasCustomPrompt="1"/>
          </p:nvPr>
        </p:nvSpPr>
        <p:spPr>
          <a:xfrm>
            <a:off x="6432000" y="1350000"/>
            <a:ext cx="549000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dirty="0"/>
              <a:t>Klik en typ de tekst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 hasCustomPrompt="1"/>
          </p:nvPr>
        </p:nvSpPr>
        <p:spPr>
          <a:xfrm>
            <a:off x="6432000" y="1991922"/>
            <a:ext cx="5490000" cy="3798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600"/>
            </a:lvl4pPr>
            <a:lvl5pPr marL="1584325" indent="-285750">
              <a:buFont typeface="Arial" pitchFamily="34" charset="0"/>
              <a:buChar char="-"/>
              <a:defRPr lang="nl-BE" sz="1600" kern="1200" dirty="0">
                <a:solidFill>
                  <a:srgbClr val="00407A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 dirty="0"/>
              <a:t>Klik en typ de tekst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BE" sz="1000" b="0" i="0" u="none" strike="noStrike" kern="1200" cap="none" spc="0" normalizeH="0" baseline="0" noProof="0">
              <a:ln>
                <a:noFill/>
              </a:ln>
              <a:solidFill>
                <a:srgbClr val="00407A"/>
              </a:solidFill>
              <a:effectLst/>
              <a:uLnTx/>
              <a:uFillTx/>
              <a:latin typeface="Open Sans" charset="0"/>
            </a:endParaRPr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BE" sz="1000" b="0" i="0" u="none" strike="noStrike" kern="1200" cap="none" spc="0" normalizeH="0" baseline="0" noProof="0" dirty="0">
              <a:ln>
                <a:noFill/>
              </a:ln>
              <a:solidFill>
                <a:srgbClr val="00407A"/>
              </a:solidFill>
              <a:effectLst/>
              <a:uLnTx/>
              <a:uFillTx/>
              <a:latin typeface="Open Sans" charset="0"/>
            </a:endParaRPr>
          </a:p>
        </p:txBody>
      </p:sp>
      <p:sp>
        <p:nvSpPr>
          <p:cNvPr id="10" name="Tijdelijke aanduiding voor dianummer 4"/>
          <p:cNvSpPr>
            <a:spLocks noGrp="1"/>
          </p:cNvSpPr>
          <p:nvPr>
            <p:ph type="sldNum" sz="quarter" idx="12"/>
          </p:nvPr>
        </p:nvSpPr>
        <p:spPr>
          <a:xfrm>
            <a:off x="5087888" y="6525344"/>
            <a:ext cx="1248000" cy="288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5D8031-C8E5-48F8-A3B6-81643B27A3AF}" type="slidenum">
              <a:rPr kumimoji="0" lang="nl-BE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‹nr.›</a:t>
            </a:fld>
            <a:endParaRPr kumimoji="0" lang="nl-BE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4787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dirty="0"/>
              <a:t>Klik en typ de titel</a:t>
            </a:r>
            <a:endParaRPr lang="nl-BE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BE" sz="1000" b="0" i="0" u="none" strike="noStrike" kern="1200" cap="none" spc="0" normalizeH="0" baseline="0" noProof="0">
              <a:ln>
                <a:noFill/>
              </a:ln>
              <a:solidFill>
                <a:srgbClr val="00407A"/>
              </a:solidFill>
              <a:effectLst/>
              <a:uLnTx/>
              <a:uFillTx/>
              <a:latin typeface="Open Sans" charset="0"/>
            </a:endParaRPr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BE" sz="1000" b="0" i="0" u="none" strike="noStrike" kern="1200" cap="none" spc="0" normalizeH="0" baseline="0" noProof="0" dirty="0">
              <a:ln>
                <a:noFill/>
              </a:ln>
              <a:solidFill>
                <a:srgbClr val="00407A"/>
              </a:solidFill>
              <a:effectLst/>
              <a:uLnTx/>
              <a:uFillTx/>
              <a:latin typeface="Open Sans" charset="0"/>
            </a:endParaRPr>
          </a:p>
        </p:txBody>
      </p:sp>
      <p:sp>
        <p:nvSpPr>
          <p:cNvPr id="6" name="Tijdelijke aanduiding voor dianummer 4"/>
          <p:cNvSpPr>
            <a:spLocks noGrp="1"/>
          </p:cNvSpPr>
          <p:nvPr>
            <p:ph type="sldNum" sz="quarter" idx="12"/>
          </p:nvPr>
        </p:nvSpPr>
        <p:spPr>
          <a:xfrm>
            <a:off x="5087888" y="6525344"/>
            <a:ext cx="1248000" cy="288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5D8031-C8E5-48F8-A3B6-81643B27A3AF}" type="slidenum">
              <a:rPr kumimoji="0" lang="nl-BE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‹nr.›</a:t>
            </a:fld>
            <a:endParaRPr kumimoji="0" lang="nl-BE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65572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hoek 12"/>
          <p:cNvSpPr/>
          <p:nvPr userDrawn="1"/>
        </p:nvSpPr>
        <p:spPr>
          <a:xfrm>
            <a:off x="0" y="0"/>
            <a:ext cx="12192000" cy="6372000"/>
          </a:xfrm>
          <a:prstGeom prst="rect">
            <a:avLst/>
          </a:prstGeom>
          <a:solidFill>
            <a:srgbClr val="1D8D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sz="1800"/>
          </a:p>
        </p:txBody>
      </p:sp>
      <p:sp>
        <p:nvSpPr>
          <p:cNvPr id="9" name="Titel 1"/>
          <p:cNvSpPr>
            <a:spLocks noGrp="1"/>
          </p:cNvSpPr>
          <p:nvPr>
            <p:ph type="ctrTitle" hasCustomPrompt="1"/>
          </p:nvPr>
        </p:nvSpPr>
        <p:spPr>
          <a:xfrm>
            <a:off x="3752712" y="2304000"/>
            <a:ext cx="8079288" cy="1800200"/>
          </a:xfrm>
        </p:spPr>
        <p:txBody>
          <a:bodyPr>
            <a:no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Klik en typ de titel van de sectie</a:t>
            </a:r>
            <a:endParaRPr lang="nl-BE" dirty="0"/>
          </a:p>
        </p:txBody>
      </p:sp>
      <p:sp>
        <p:nvSpPr>
          <p:cNvPr id="10" name="Ondertitel 2"/>
          <p:cNvSpPr>
            <a:spLocks noGrp="1"/>
          </p:cNvSpPr>
          <p:nvPr>
            <p:ph type="subTitle" idx="1" hasCustomPrompt="1"/>
          </p:nvPr>
        </p:nvSpPr>
        <p:spPr>
          <a:xfrm>
            <a:off x="3752712" y="4419108"/>
            <a:ext cx="8079288" cy="1080000"/>
          </a:xfrm>
        </p:spPr>
        <p:txBody>
          <a:bodyPr anchor="t" anchorCtr="0"/>
          <a:lstStyle>
            <a:lvl1pPr marL="0" indent="0" algn="l">
              <a:spcBef>
                <a:spcPts val="0"/>
              </a:spcBef>
              <a:buNone/>
              <a:defRPr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dirty="0"/>
              <a:t>Klik en typ de subtitel van de sectie</a:t>
            </a:r>
            <a:endParaRPr lang="nl-BE" dirty="0"/>
          </a:p>
        </p:txBody>
      </p:sp>
      <p:pic>
        <p:nvPicPr>
          <p:cNvPr id="4" name="Afbeelding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150000"/>
            <a:ext cx="3302711" cy="3211200"/>
          </a:xfrm>
          <a:prstGeom prst="rect">
            <a:avLst/>
          </a:prstGeom>
        </p:spPr>
      </p:pic>
      <p:pic>
        <p:nvPicPr>
          <p:cNvPr id="7" name="Afbeelding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011" y="6047127"/>
            <a:ext cx="1512989" cy="540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19612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BE" sz="1000" b="0" i="0" u="none" strike="noStrike" kern="1200" cap="none" spc="0" normalizeH="0" baseline="0" noProof="0">
              <a:ln>
                <a:noFill/>
              </a:ln>
              <a:solidFill>
                <a:srgbClr val="00407A"/>
              </a:solidFill>
              <a:effectLst/>
              <a:uLnTx/>
              <a:uFillTx/>
              <a:latin typeface="Open Sans" charset="0"/>
            </a:endParaRPr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BE" sz="1000" b="0" i="0" u="none" strike="noStrike" kern="1200" cap="none" spc="0" normalizeH="0" baseline="0" noProof="0" dirty="0">
              <a:ln>
                <a:noFill/>
              </a:ln>
              <a:solidFill>
                <a:srgbClr val="00407A"/>
              </a:solidFill>
              <a:effectLst/>
              <a:uLnTx/>
              <a:uFillTx/>
              <a:latin typeface="Open Sans" charset="0"/>
            </a:endParaRP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>
          <a:xfrm>
            <a:off x="5087888" y="6525344"/>
            <a:ext cx="1248000" cy="288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5D8031-C8E5-48F8-A3B6-81643B27A3AF}" type="slidenum">
              <a:rPr kumimoji="0" lang="nl-BE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‹nr.›</a:t>
            </a:fld>
            <a:endParaRPr kumimoji="0" lang="nl-BE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360810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40598" y="540000"/>
            <a:ext cx="4190487" cy="895100"/>
          </a:xfrm>
        </p:spPr>
        <p:txBody>
          <a:bodyPr anchor="t" anchorCtr="0"/>
          <a:lstStyle>
            <a:lvl1pPr algn="l">
              <a:defRPr sz="2000" b="1"/>
            </a:lvl1pPr>
          </a:lstStyle>
          <a:p>
            <a:r>
              <a:rPr lang="nl-NL" dirty="0"/>
              <a:t>Klik en typ de titel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5015878" y="540000"/>
            <a:ext cx="6912769" cy="5256000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600"/>
            </a:lvl4pPr>
            <a:lvl5pPr marL="1435100" indent="-228600">
              <a:buFont typeface="Arial" pitchFamily="34" charset="0"/>
              <a:buChar char="-"/>
              <a:tabLst/>
              <a:defRPr sz="1600">
                <a:solidFill>
                  <a:srgbClr val="00407A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 dirty="0"/>
              <a:t>Klik en typ de tekst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 hasCustomPrompt="1"/>
          </p:nvPr>
        </p:nvSpPr>
        <p:spPr>
          <a:xfrm>
            <a:off x="540000" y="1435101"/>
            <a:ext cx="4190487" cy="4356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dirty="0"/>
              <a:t>Klik en typ de tekst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BE" sz="1000" b="0" i="0" u="none" strike="noStrike" kern="1200" cap="none" spc="0" normalizeH="0" baseline="0" noProof="0">
              <a:ln>
                <a:noFill/>
              </a:ln>
              <a:solidFill>
                <a:srgbClr val="00407A"/>
              </a:solidFill>
              <a:effectLst/>
              <a:uLnTx/>
              <a:uFillTx/>
              <a:latin typeface="Open Sans" charset="0"/>
            </a:endParaRP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BE" sz="1000" b="0" i="0" u="none" strike="noStrike" kern="1200" cap="none" spc="0" normalizeH="0" baseline="0" noProof="0">
              <a:ln>
                <a:noFill/>
              </a:ln>
              <a:solidFill>
                <a:srgbClr val="00407A"/>
              </a:solidFill>
              <a:effectLst/>
              <a:uLnTx/>
              <a:uFillTx/>
              <a:latin typeface="Open Sans" charset="0"/>
            </a:endParaRPr>
          </a:p>
        </p:txBody>
      </p:sp>
      <p:sp>
        <p:nvSpPr>
          <p:cNvPr id="8" name="Tijdelijke aanduiding voor dianummer 4"/>
          <p:cNvSpPr>
            <a:spLocks noGrp="1"/>
          </p:cNvSpPr>
          <p:nvPr>
            <p:ph type="sldNum" sz="quarter" idx="12"/>
          </p:nvPr>
        </p:nvSpPr>
        <p:spPr>
          <a:xfrm>
            <a:off x="5087888" y="6525344"/>
            <a:ext cx="1248000" cy="288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5D8031-C8E5-48F8-A3B6-81643B27A3AF}" type="slidenum">
              <a:rPr kumimoji="0" lang="nl-BE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‹nr.›</a:t>
            </a:fld>
            <a:endParaRPr kumimoji="0" lang="nl-BE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272818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40000" y="4788000"/>
            <a:ext cx="11388648" cy="540000"/>
          </a:xfrm>
        </p:spPr>
        <p:txBody>
          <a:bodyPr anchor="t" anchorCtr="0">
            <a:noAutofit/>
          </a:bodyPr>
          <a:lstStyle>
            <a:lvl1pPr algn="l">
              <a:defRPr sz="2000" b="1"/>
            </a:lvl1pPr>
          </a:lstStyle>
          <a:p>
            <a:r>
              <a:rPr lang="nl-NL" dirty="0"/>
              <a:t>Klik en typ de tekst</a:t>
            </a:r>
            <a:endParaRPr lang="nl-BE" dirty="0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540000" y="540000"/>
            <a:ext cx="11388648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nl-BE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 hasCustomPrompt="1"/>
          </p:nvPr>
        </p:nvSpPr>
        <p:spPr>
          <a:xfrm>
            <a:off x="540000" y="5445224"/>
            <a:ext cx="11388648" cy="360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dirty="0"/>
              <a:t>Klik en typ de tekst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>
          <a:xfrm>
            <a:off x="540000" y="6048000"/>
            <a:ext cx="1248000" cy="288000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BE" sz="1000" b="0" i="0" u="none" strike="noStrike" kern="1200" cap="none" spc="0" normalizeH="0" baseline="0" noProof="0" dirty="0">
              <a:ln>
                <a:noFill/>
              </a:ln>
              <a:solidFill>
                <a:srgbClr val="00407A"/>
              </a:solidFill>
              <a:effectLst/>
              <a:uLnTx/>
              <a:uFillTx/>
              <a:latin typeface="Open Sans" charset="0"/>
            </a:endParaRPr>
          </a:p>
        </p:txBody>
      </p:sp>
      <p:sp>
        <p:nvSpPr>
          <p:cNvPr id="8" name="Tijdelijke aanduiding voor voettekst 3"/>
          <p:cNvSpPr>
            <a:spLocks noGrp="1"/>
          </p:cNvSpPr>
          <p:nvPr>
            <p:ph type="ftr" sz="quarter" idx="11"/>
          </p:nvPr>
        </p:nvSpPr>
        <p:spPr>
          <a:xfrm>
            <a:off x="1908000" y="6048000"/>
            <a:ext cx="2640000" cy="28800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BE" sz="1000" b="0" i="0" u="none" strike="noStrike" kern="1200" cap="none" spc="0" normalizeH="0" baseline="0" noProof="0" dirty="0">
              <a:ln>
                <a:noFill/>
              </a:ln>
              <a:solidFill>
                <a:srgbClr val="00407A"/>
              </a:solidFill>
              <a:effectLst/>
              <a:uLnTx/>
              <a:uFillTx/>
              <a:latin typeface="Open Sans" charset="0"/>
            </a:endParaRPr>
          </a:p>
        </p:txBody>
      </p:sp>
      <p:sp>
        <p:nvSpPr>
          <p:cNvPr id="9" name="Tijdelijke aanduiding voor dianummer 4"/>
          <p:cNvSpPr>
            <a:spLocks noGrp="1"/>
          </p:cNvSpPr>
          <p:nvPr>
            <p:ph type="sldNum" sz="quarter" idx="12"/>
          </p:nvPr>
        </p:nvSpPr>
        <p:spPr>
          <a:xfrm>
            <a:off x="5087888" y="6525344"/>
            <a:ext cx="1248000" cy="288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5D8031-C8E5-48F8-A3B6-81643B27A3AF}" type="slidenum">
              <a:rPr kumimoji="0" lang="nl-BE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‹nr.›</a:t>
            </a:fld>
            <a:endParaRPr kumimoji="0" lang="nl-BE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7745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k object 16"/>
          <p:cNvSpPr>
            <a:spLocks noChangeArrowheads="1"/>
          </p:cNvSpPr>
          <p:nvPr/>
        </p:nvSpPr>
        <p:spPr bwMode="auto">
          <a:xfrm>
            <a:off x="0" y="6371173"/>
            <a:ext cx="12192000" cy="486833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4" name="bk object 17"/>
          <p:cNvSpPr>
            <a:spLocks noChangeArrowheads="1"/>
          </p:cNvSpPr>
          <p:nvPr/>
        </p:nvSpPr>
        <p:spPr bwMode="auto">
          <a:xfrm>
            <a:off x="9814989" y="6047323"/>
            <a:ext cx="2017183" cy="539749"/>
          </a:xfrm>
          <a:prstGeom prst="rect">
            <a:avLst/>
          </a:pr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5" name="bk object 18"/>
          <p:cNvSpPr>
            <a:spLocks noChangeArrowheads="1"/>
          </p:cNvSpPr>
          <p:nvPr/>
        </p:nvSpPr>
        <p:spPr bwMode="auto">
          <a:xfrm>
            <a:off x="0" y="27517"/>
            <a:ext cx="12192000" cy="6830483"/>
          </a:xfrm>
          <a:prstGeom prst="rect">
            <a:avLst/>
          </a:prstGeom>
          <a:blipFill dpi="0"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 b="0" i="0">
                <a:solidFill>
                  <a:srgbClr val="52BDEC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6" name="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algn="ctr" fontAlgn="base">
              <a:spcBef>
                <a:spcPct val="0"/>
              </a:spcBef>
              <a:spcAft>
                <a:spcPct val="0"/>
              </a:spcAft>
              <a:defRPr smtClean="0">
                <a:solidFill>
                  <a:prstClr val="black">
                    <a:tint val="75000"/>
                  </a:prstClr>
                </a:solidFill>
                <a:ea typeface="ＭＳ Ｐゴシック" charset="0"/>
                <a:cs typeface="ＭＳ Ｐゴシック" charset="0"/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Open Sans" charset="0"/>
                <a:ea typeface="ＭＳ Ｐゴシック" charset="0"/>
              </a:rPr>
              <a:t>‘The Internet of Things’ – Customer Days Electrabel 2015                                             </a:t>
            </a:r>
            <a:endParaRPr kumimoji="0" sz="10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Open Sans" charset="0"/>
              <a:ea typeface="ＭＳ Ｐゴシック" charset="0"/>
            </a:endParaRPr>
          </a:p>
        </p:txBody>
      </p:sp>
      <p:sp>
        <p:nvSpPr>
          <p:cNvPr id="7" name="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 algn="l" fontAlgn="base">
              <a:spcBef>
                <a:spcPct val="0"/>
              </a:spcBef>
              <a:spcAft>
                <a:spcPct val="0"/>
              </a:spcAft>
              <a:defRPr>
                <a:solidFill>
                  <a:prstClr val="black">
                    <a:tint val="75000"/>
                  </a:prstClr>
                </a:solidFill>
                <a:ea typeface="ＭＳ Ｐゴシック" charset="0"/>
                <a:cs typeface="ＭＳ Ｐゴシック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Open Sans" charset="0"/>
              <a:ea typeface="ＭＳ Ｐゴシック" charset="0"/>
            </a:endParaRPr>
          </a:p>
        </p:txBody>
      </p:sp>
      <p:sp>
        <p:nvSpPr>
          <p:cNvPr id="8" name="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54FEF-1E11-0741-A13B-F6B9B40E2B23}" type="slidenum"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‹nr.›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191391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B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" name="Rechthoek 11"/>
          <p:cNvSpPr/>
          <p:nvPr userDrawn="1"/>
        </p:nvSpPr>
        <p:spPr>
          <a:xfrm>
            <a:off x="0" y="4679576"/>
            <a:ext cx="12192000" cy="217598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B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" name="Rechthoek 7"/>
          <p:cNvSpPr/>
          <p:nvPr userDrawn="1"/>
        </p:nvSpPr>
        <p:spPr>
          <a:xfrm>
            <a:off x="0" y="647998"/>
            <a:ext cx="12192000" cy="4456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B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0" name="Titel 1"/>
          <p:cNvSpPr>
            <a:spLocks noGrp="1"/>
          </p:cNvSpPr>
          <p:nvPr>
            <p:ph type="ctrTitle"/>
          </p:nvPr>
        </p:nvSpPr>
        <p:spPr>
          <a:xfrm>
            <a:off x="768001" y="1080000"/>
            <a:ext cx="6559155" cy="4024798"/>
          </a:xfrm>
          <a:prstGeom prst="rect">
            <a:avLst/>
          </a:prstGeom>
        </p:spPr>
        <p:txBody>
          <a:bodyPr anchor="ctr" anchorCtr="0"/>
          <a:lstStyle>
            <a:lvl1pPr algn="l">
              <a:defRPr sz="4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l-NL" dirty="0"/>
          </a:p>
        </p:txBody>
      </p:sp>
      <p:sp>
        <p:nvSpPr>
          <p:cNvPr id="11" name="Ondertitel 2"/>
          <p:cNvSpPr>
            <a:spLocks noGrp="1"/>
          </p:cNvSpPr>
          <p:nvPr>
            <p:ph type="subTitle" idx="1"/>
          </p:nvPr>
        </p:nvSpPr>
        <p:spPr>
          <a:xfrm>
            <a:off x="768001" y="5392805"/>
            <a:ext cx="6559155" cy="820799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2400" baseline="0">
                <a:solidFill>
                  <a:schemeClr val="tx1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nl-NL" dirty="0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sz="quarter" idx="10"/>
          </p:nvPr>
        </p:nvSpPr>
        <p:spPr>
          <a:xfrm>
            <a:off x="8095157" y="1646238"/>
            <a:ext cx="3331857" cy="4567361"/>
          </a:xfrm>
          <a:prstGeom prst="rect">
            <a:avLst/>
          </a:prstGeom>
        </p:spPr>
        <p:txBody>
          <a:bodyPr/>
          <a:lstStyle/>
          <a:p>
            <a:endParaRPr lang="nl-NL"/>
          </a:p>
        </p:txBody>
      </p:sp>
      <p:pic>
        <p:nvPicPr>
          <p:cNvPr id="13" name="Afbeelding 12"/>
          <p:cNvPicPr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000" y="360001"/>
            <a:ext cx="2014732" cy="71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26003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929">
          <p15:clr>
            <a:srgbClr val="FBAE40"/>
          </p15:clr>
        </p15:guide>
        <p15:guide id="2" pos="4468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0922000" y="6570669"/>
            <a:ext cx="660400" cy="24447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58595B"/>
                </a:solidFill>
                <a:effectLst/>
                <a:uLnTx/>
                <a:uFillTx/>
                <a:latin typeface="Open Sans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‹nr.›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58595B"/>
              </a:solidFill>
              <a:effectLst/>
              <a:uLnTx/>
              <a:uFillTx/>
              <a:latin typeface="Open Sans" charset="0"/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989836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rgbClr val="52BDEC"/>
                </a:solidFill>
              </a:defRPr>
            </a:lvl1pPr>
          </a:lstStyle>
          <a:p>
            <a:r>
              <a:rPr lang="nl-NL" dirty="0"/>
              <a:t>Klik en typ de titel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 hasCustomPrompt="1"/>
          </p:nvPr>
        </p:nvSpPr>
        <p:spPr>
          <a:xfrm>
            <a:off x="540000" y="1350000"/>
            <a:ext cx="5564800" cy="4428000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600"/>
            </a:lvl4pPr>
            <a:lvl5pPr marL="1435100" indent="-228600">
              <a:buFont typeface="Arial" pitchFamily="34" charset="0"/>
              <a:buChar char="-"/>
              <a:defRPr sz="1600">
                <a:solidFill>
                  <a:srgbClr val="00407A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dirty="0"/>
              <a:t>Klik en typ de tekst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 hasCustomPrompt="1"/>
          </p:nvPr>
        </p:nvSpPr>
        <p:spPr>
          <a:xfrm>
            <a:off x="6447200" y="1350000"/>
            <a:ext cx="5474800" cy="4428000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 marL="1435100" indent="-228600">
              <a:buFont typeface="Arial" pitchFamily="34" charset="0"/>
              <a:buChar char="-"/>
              <a:defRPr sz="1600">
                <a:solidFill>
                  <a:srgbClr val="00407A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dirty="0"/>
              <a:t>Klik en typ de tekst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8" name="Tijdelijke aanduiding voor dianummer 4"/>
          <p:cNvSpPr>
            <a:spLocks noGrp="1"/>
          </p:cNvSpPr>
          <p:nvPr>
            <p:ph type="sldNum" sz="quarter" idx="12"/>
          </p:nvPr>
        </p:nvSpPr>
        <p:spPr>
          <a:xfrm>
            <a:off x="5087888" y="6525344"/>
            <a:ext cx="1248000" cy="288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35D8031-C8E5-48F8-A3B6-81643B27A3AF}" type="slidenum">
              <a:rPr lang="nl-BE" smtClean="0"/>
              <a:pPr/>
              <a:t>‹nr.›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1980301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dirty="0"/>
              <a:t>Klik en typ de titel</a:t>
            </a:r>
            <a:endParaRPr lang="nl-BE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 hasCustomPrompt="1"/>
          </p:nvPr>
        </p:nvSpPr>
        <p:spPr>
          <a:xfrm>
            <a:off x="540000" y="1350000"/>
            <a:ext cx="5566917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00407A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dirty="0"/>
              <a:t>Klik en typ de tekst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 hasCustomPrompt="1"/>
          </p:nvPr>
        </p:nvSpPr>
        <p:spPr>
          <a:xfrm>
            <a:off x="540000" y="1991922"/>
            <a:ext cx="5566917" cy="3798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600"/>
            </a:lvl4pPr>
            <a:lvl5pPr marL="1435100" indent="-180000">
              <a:buFont typeface="Arial" pitchFamily="34" charset="0"/>
              <a:buChar char="-"/>
              <a:defRPr sz="1600">
                <a:solidFill>
                  <a:srgbClr val="00407A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 dirty="0"/>
              <a:t>Klik en typ de tekst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 hasCustomPrompt="1"/>
          </p:nvPr>
        </p:nvSpPr>
        <p:spPr>
          <a:xfrm>
            <a:off x="6432000" y="1350000"/>
            <a:ext cx="549000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dirty="0"/>
              <a:t>Klik en typ de tekst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 hasCustomPrompt="1"/>
          </p:nvPr>
        </p:nvSpPr>
        <p:spPr>
          <a:xfrm>
            <a:off x="6432000" y="1991922"/>
            <a:ext cx="5490000" cy="3798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600"/>
            </a:lvl4pPr>
            <a:lvl5pPr marL="1584325" indent="-285750">
              <a:buFont typeface="Arial" pitchFamily="34" charset="0"/>
              <a:buChar char="-"/>
              <a:defRPr lang="nl-BE" sz="1600" kern="1200" dirty="0">
                <a:solidFill>
                  <a:srgbClr val="00407A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 dirty="0"/>
              <a:t>Klik en typ de tekst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10" name="Tijdelijke aanduiding voor dianummer 4"/>
          <p:cNvSpPr>
            <a:spLocks noGrp="1"/>
          </p:cNvSpPr>
          <p:nvPr>
            <p:ph type="sldNum" sz="quarter" idx="12"/>
          </p:nvPr>
        </p:nvSpPr>
        <p:spPr>
          <a:xfrm>
            <a:off x="5087888" y="6525344"/>
            <a:ext cx="1248000" cy="288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35D8031-C8E5-48F8-A3B6-81643B27A3AF}" type="slidenum">
              <a:rPr lang="nl-BE" smtClean="0"/>
              <a:pPr/>
              <a:t>‹nr.›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378209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dirty="0"/>
              <a:t>Klik en typ de titel</a:t>
            </a:r>
            <a:endParaRPr lang="nl-BE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6" name="Tijdelijke aanduiding voor dianummer 4"/>
          <p:cNvSpPr>
            <a:spLocks noGrp="1"/>
          </p:cNvSpPr>
          <p:nvPr>
            <p:ph type="sldNum" sz="quarter" idx="12"/>
          </p:nvPr>
        </p:nvSpPr>
        <p:spPr>
          <a:xfrm>
            <a:off x="5087888" y="6525344"/>
            <a:ext cx="1248000" cy="288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35D8031-C8E5-48F8-A3B6-81643B27A3AF}" type="slidenum">
              <a:rPr lang="nl-BE" smtClean="0"/>
              <a:pPr/>
              <a:t>‹nr.›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1618224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>
          <a:xfrm>
            <a:off x="5087888" y="6525344"/>
            <a:ext cx="1248000" cy="288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35D8031-C8E5-48F8-A3B6-81643B27A3AF}" type="slidenum">
              <a:rPr lang="nl-BE" smtClean="0"/>
              <a:pPr/>
              <a:t>‹nr.›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6890592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40598" y="540000"/>
            <a:ext cx="4190487" cy="895100"/>
          </a:xfrm>
        </p:spPr>
        <p:txBody>
          <a:bodyPr anchor="t" anchorCtr="0"/>
          <a:lstStyle>
            <a:lvl1pPr algn="l">
              <a:defRPr sz="2000" b="1"/>
            </a:lvl1pPr>
          </a:lstStyle>
          <a:p>
            <a:r>
              <a:rPr lang="nl-NL" dirty="0"/>
              <a:t>Klik en typ de titel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5015878" y="540000"/>
            <a:ext cx="6912769" cy="5256000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600"/>
            </a:lvl4pPr>
            <a:lvl5pPr marL="1435100" indent="-228600">
              <a:buFont typeface="Arial" pitchFamily="34" charset="0"/>
              <a:buChar char="-"/>
              <a:tabLst/>
              <a:defRPr sz="1600">
                <a:solidFill>
                  <a:srgbClr val="00407A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 dirty="0"/>
              <a:t>Klik en typ de tekst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 hasCustomPrompt="1"/>
          </p:nvPr>
        </p:nvSpPr>
        <p:spPr>
          <a:xfrm>
            <a:off x="540000" y="1435101"/>
            <a:ext cx="4190487" cy="4356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dirty="0"/>
              <a:t>Klik en typ de tekst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8" name="Tijdelijke aanduiding voor dianummer 4"/>
          <p:cNvSpPr>
            <a:spLocks noGrp="1"/>
          </p:cNvSpPr>
          <p:nvPr>
            <p:ph type="sldNum" sz="quarter" idx="12"/>
          </p:nvPr>
        </p:nvSpPr>
        <p:spPr>
          <a:xfrm>
            <a:off x="5087888" y="6525344"/>
            <a:ext cx="1248000" cy="288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35D8031-C8E5-48F8-A3B6-81643B27A3AF}" type="slidenum">
              <a:rPr lang="nl-BE" smtClean="0"/>
              <a:pPr/>
              <a:t>‹nr.›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2063528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40000" y="4788000"/>
            <a:ext cx="11388648" cy="540000"/>
          </a:xfrm>
        </p:spPr>
        <p:txBody>
          <a:bodyPr anchor="t" anchorCtr="0">
            <a:noAutofit/>
          </a:bodyPr>
          <a:lstStyle>
            <a:lvl1pPr algn="l">
              <a:defRPr sz="2000" b="1"/>
            </a:lvl1pPr>
          </a:lstStyle>
          <a:p>
            <a:r>
              <a:rPr lang="nl-NL" dirty="0"/>
              <a:t>Klik en typ de tekst</a:t>
            </a:r>
            <a:endParaRPr lang="nl-BE" dirty="0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540000" y="540000"/>
            <a:ext cx="11388648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nl-BE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 hasCustomPrompt="1"/>
          </p:nvPr>
        </p:nvSpPr>
        <p:spPr>
          <a:xfrm>
            <a:off x="540000" y="5445224"/>
            <a:ext cx="11388648" cy="360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dirty="0"/>
              <a:t>Klik en typ de tekst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>
          <a:xfrm>
            <a:off x="540000" y="6048000"/>
            <a:ext cx="1248000" cy="288000"/>
          </a:xfrm>
        </p:spPr>
        <p:txBody>
          <a:bodyPr/>
          <a:lstStyle/>
          <a:p>
            <a:endParaRPr lang="nl-BE" dirty="0"/>
          </a:p>
        </p:txBody>
      </p:sp>
      <p:sp>
        <p:nvSpPr>
          <p:cNvPr id="8" name="Tijdelijke aanduiding voor voettekst 3"/>
          <p:cNvSpPr>
            <a:spLocks noGrp="1"/>
          </p:cNvSpPr>
          <p:nvPr>
            <p:ph type="ftr" sz="quarter" idx="11"/>
          </p:nvPr>
        </p:nvSpPr>
        <p:spPr>
          <a:xfrm>
            <a:off x="1908000" y="6048000"/>
            <a:ext cx="2640000" cy="288000"/>
          </a:xfrm>
        </p:spPr>
        <p:txBody>
          <a:bodyPr/>
          <a:lstStyle/>
          <a:p>
            <a:endParaRPr lang="nl-BE" dirty="0"/>
          </a:p>
        </p:txBody>
      </p:sp>
      <p:sp>
        <p:nvSpPr>
          <p:cNvPr id="9" name="Tijdelijke aanduiding voor dianummer 4"/>
          <p:cNvSpPr>
            <a:spLocks noGrp="1"/>
          </p:cNvSpPr>
          <p:nvPr>
            <p:ph type="sldNum" sz="quarter" idx="12"/>
          </p:nvPr>
        </p:nvSpPr>
        <p:spPr>
          <a:xfrm>
            <a:off x="5087888" y="6525344"/>
            <a:ext cx="1248000" cy="288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35D8031-C8E5-48F8-A3B6-81643B27A3AF}" type="slidenum">
              <a:rPr lang="nl-BE" smtClean="0"/>
              <a:pPr/>
              <a:t>‹nr.›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0242632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image" Target="../media/image8.png"/><Relationship Id="rId5" Type="http://schemas.openxmlformats.org/officeDocument/2006/relationships/slideLayout" Target="../slideLayouts/slideLayout19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40000" y="180000"/>
            <a:ext cx="11382000" cy="900000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/>
          <a:p>
            <a:r>
              <a:rPr lang="nl-NL" dirty="0"/>
              <a:t>Klik en typ de titel</a:t>
            </a:r>
            <a:endParaRPr lang="nl-BE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40000" y="1349999"/>
            <a:ext cx="11382000" cy="4428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nl-NL" dirty="0"/>
              <a:t>Klik en typ de tekst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540000" y="6048000"/>
            <a:ext cx="1248000" cy="288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00">
                <a:solidFill>
                  <a:srgbClr val="00407A"/>
                </a:solidFill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endParaRPr lang="nl-BE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1908000" y="6048000"/>
            <a:ext cx="2640000" cy="288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ctr">
              <a:defRPr sz="1000">
                <a:solidFill>
                  <a:srgbClr val="00407A"/>
                </a:solidFill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endParaRPr lang="nl-BE" dirty="0"/>
          </a:p>
        </p:txBody>
      </p:sp>
      <p:sp>
        <p:nvSpPr>
          <p:cNvPr id="7" name="Rechthoek 6"/>
          <p:cNvSpPr/>
          <p:nvPr/>
        </p:nvSpPr>
        <p:spPr>
          <a:xfrm>
            <a:off x="0" y="6372000"/>
            <a:ext cx="12192000" cy="486000"/>
          </a:xfrm>
          <a:prstGeom prst="rect">
            <a:avLst/>
          </a:prstGeom>
          <a:solidFill>
            <a:srgbClr val="1D8D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sz="1800" dirty="0">
              <a:latin typeface="Open Sans" charset="0"/>
              <a:ea typeface="Open Sans" charset="0"/>
              <a:cs typeface="Open Sans" charset="0"/>
            </a:endParaRPr>
          </a:p>
        </p:txBody>
      </p:sp>
      <p:pic>
        <p:nvPicPr>
          <p:cNvPr id="9" name="Afbeelding 8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011" y="6047127"/>
            <a:ext cx="1512989" cy="540353"/>
          </a:xfrm>
          <a:prstGeom prst="rect">
            <a:avLst/>
          </a:prstGeom>
        </p:spPr>
      </p:pic>
      <p:sp>
        <p:nvSpPr>
          <p:cNvPr id="10" name="Tijdelijke aanduiding voor dianummer 4"/>
          <p:cNvSpPr>
            <a:spLocks noGrp="1"/>
          </p:cNvSpPr>
          <p:nvPr>
            <p:ph type="sldNum" sz="quarter" idx="4"/>
          </p:nvPr>
        </p:nvSpPr>
        <p:spPr>
          <a:xfrm>
            <a:off x="9785011" y="6471000"/>
            <a:ext cx="1248000" cy="288000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fld id="{F35D8031-C8E5-48F8-A3B6-81643B27A3AF}" type="slidenum">
              <a:rPr lang="nl-BE" smtClean="0"/>
              <a:pPr/>
              <a:t>‹nr.›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6062150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709" r:id="rId2"/>
    <p:sldLayoutId id="2147483698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721" r:id="rId10"/>
    <p:sldLayoutId id="2147483725" r:id="rId11"/>
    <p:sldLayoutId id="2147483726" r:id="rId12"/>
    <p:sldLayoutId id="2147483744" r:id="rId13"/>
    <p:sldLayoutId id="2147483745" r:id="rId14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b="0" i="0" kern="1200" baseline="0">
          <a:solidFill>
            <a:srgbClr val="52BDEC"/>
          </a:solidFill>
          <a:latin typeface="Open Sans" charset="0"/>
          <a:ea typeface="Open Sans" charset="0"/>
          <a:cs typeface="Open Sans" charset="0"/>
        </a:defRPr>
      </a:lvl1pPr>
    </p:titleStyle>
    <p:bodyStyle>
      <a:lvl1pPr marL="360000" indent="-360000" algn="l" defTabSz="914400" rtl="0" eaLnBrk="1" latinLnBrk="0" hangingPunct="1">
        <a:spcBef>
          <a:spcPts val="580"/>
        </a:spcBef>
        <a:buSzPct val="110000"/>
        <a:buFont typeface="Arial" pitchFamily="34" charset="0"/>
        <a:buChar char="•"/>
        <a:defRPr sz="2400" b="0" i="0" kern="1200">
          <a:solidFill>
            <a:srgbClr val="00407A"/>
          </a:solidFill>
          <a:latin typeface="Open Sans" charset="0"/>
          <a:ea typeface="Open Sans" charset="0"/>
          <a:cs typeface="Open Sans" charset="0"/>
        </a:defRPr>
      </a:lvl1pPr>
      <a:lvl2pPr marL="720000" indent="-360363" algn="l" defTabSz="914400" rtl="0" eaLnBrk="1" latinLnBrk="0" hangingPunct="1">
        <a:spcBef>
          <a:spcPts val="580"/>
        </a:spcBef>
        <a:buSzPct val="75000"/>
        <a:buFont typeface="Courier New" pitchFamily="49" charset="0"/>
        <a:buChar char="o"/>
        <a:defRPr sz="2400" b="0" i="0" kern="1200">
          <a:solidFill>
            <a:srgbClr val="00407A"/>
          </a:solidFill>
          <a:latin typeface="Open Sans" charset="0"/>
          <a:ea typeface="Open Sans" charset="0"/>
          <a:cs typeface="Open Sans" charset="0"/>
        </a:defRPr>
      </a:lvl2pPr>
      <a:lvl3pPr marL="990000" indent="-2700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b="0" i="0" kern="1200">
          <a:solidFill>
            <a:srgbClr val="00407A"/>
          </a:solidFill>
          <a:latin typeface="Open Sans" charset="0"/>
          <a:ea typeface="Open Sans" charset="0"/>
          <a:cs typeface="Open Sans" charset="0"/>
        </a:defRPr>
      </a:lvl3pPr>
      <a:lvl4pPr marL="1168400" indent="-180000" algn="l" defTabSz="914400" rtl="0" eaLnBrk="1" latinLnBrk="0" hangingPunct="1">
        <a:spcBef>
          <a:spcPts val="380"/>
        </a:spcBef>
        <a:buSzPct val="80000"/>
        <a:buFont typeface="Arial" pitchFamily="34" charset="0"/>
        <a:buChar char="•"/>
        <a:defRPr sz="1600" b="0" i="0" kern="1200">
          <a:solidFill>
            <a:srgbClr val="00407A"/>
          </a:solidFill>
          <a:latin typeface="Open Sans" charset="0"/>
          <a:ea typeface="Open Sans" charset="0"/>
          <a:cs typeface="Open Sans" charset="0"/>
        </a:defRPr>
      </a:lvl4pPr>
      <a:lvl5pPr marL="1338263" indent="-179388" algn="l" defTabSz="914400" rtl="0" eaLnBrk="1" latinLnBrk="0" hangingPunct="1">
        <a:spcBef>
          <a:spcPts val="380"/>
        </a:spcBef>
        <a:buFont typeface="Arial" pitchFamily="34" charset="0"/>
        <a:buChar char="-"/>
        <a:defRPr lang="nl-BE" sz="1600" b="0" i="0" kern="1200" dirty="0">
          <a:solidFill>
            <a:srgbClr val="00407A"/>
          </a:solidFill>
          <a:latin typeface="Open Sans" charset="0"/>
          <a:ea typeface="Open Sans" charset="0"/>
          <a:cs typeface="Open Sans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51370"/>
            <a:ext cx="3301200" cy="2720630"/>
          </a:xfrm>
          <a:prstGeom prst="rect">
            <a:avLst/>
          </a:prstGeom>
        </p:spPr>
      </p:pic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40000" y="180000"/>
            <a:ext cx="11382000" cy="900000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/>
          <a:p>
            <a:r>
              <a:rPr lang="nl-NL" dirty="0"/>
              <a:t>Klik en typ de titel</a:t>
            </a:r>
            <a:endParaRPr lang="nl-BE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40000" y="1349999"/>
            <a:ext cx="11382000" cy="4428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nl-NL" dirty="0"/>
              <a:t>Klik en typ de tekst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540000" y="6048000"/>
            <a:ext cx="1248000" cy="288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00">
                <a:solidFill>
                  <a:srgbClr val="00407A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endParaRPr lang="nl-BE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1908000" y="6048000"/>
            <a:ext cx="2640000" cy="288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ctr">
              <a:defRPr sz="1000">
                <a:solidFill>
                  <a:srgbClr val="00407A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endParaRPr lang="nl-BE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4669200" y="6048000"/>
            <a:ext cx="1248000" cy="288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>
                <a:solidFill>
                  <a:srgbClr val="00407A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F35D8031-C8E5-48F8-A3B6-81643B27A3AF}" type="slidenum">
              <a:rPr lang="nl-BE" smtClean="0"/>
              <a:pPr/>
              <a:t>‹nr.›</a:t>
            </a:fld>
            <a:endParaRPr lang="nl-BE" dirty="0"/>
          </a:p>
        </p:txBody>
      </p:sp>
      <p:sp>
        <p:nvSpPr>
          <p:cNvPr id="7" name="Rechthoek 6"/>
          <p:cNvSpPr/>
          <p:nvPr/>
        </p:nvSpPr>
        <p:spPr>
          <a:xfrm>
            <a:off x="0" y="6372000"/>
            <a:ext cx="12192000" cy="486000"/>
          </a:xfrm>
          <a:prstGeom prst="rect">
            <a:avLst/>
          </a:prstGeom>
          <a:solidFill>
            <a:srgbClr val="1D8D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sz="1800"/>
          </a:p>
        </p:txBody>
      </p:sp>
      <p:pic>
        <p:nvPicPr>
          <p:cNvPr id="11" name="Afbeelding 8"/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011" y="6047127"/>
            <a:ext cx="1512989" cy="540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4550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3" r:id="rId3"/>
    <p:sldLayoutId id="2147483714" r:id="rId4"/>
    <p:sldLayoutId id="2147483715" r:id="rId5"/>
    <p:sldLayoutId id="2147483716" r:id="rId6"/>
    <p:sldLayoutId id="2147483717" r:id="rId7"/>
    <p:sldLayoutId id="2147483718" r:id="rId8"/>
    <p:sldLayoutId id="2147483719" r:id="rId9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b="0" i="0" kern="1200" baseline="0">
          <a:solidFill>
            <a:srgbClr val="52BDEC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360000" indent="-360000" algn="l" defTabSz="914400" rtl="0" eaLnBrk="1" latinLnBrk="0" hangingPunct="1">
        <a:spcBef>
          <a:spcPts val="580"/>
        </a:spcBef>
        <a:buSzPct val="110000"/>
        <a:buFont typeface="Arial" pitchFamily="34" charset="0"/>
        <a:buChar char="•"/>
        <a:defRPr sz="2400" b="0" i="0" kern="1200">
          <a:solidFill>
            <a:srgbClr val="00407A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720000" indent="-360363" algn="l" defTabSz="914400" rtl="0" eaLnBrk="1" latinLnBrk="0" hangingPunct="1">
        <a:spcBef>
          <a:spcPts val="580"/>
        </a:spcBef>
        <a:buSzPct val="75000"/>
        <a:buFont typeface="Courier New" pitchFamily="49" charset="0"/>
        <a:buChar char="o"/>
        <a:defRPr sz="2400" b="0" i="0" kern="1200">
          <a:solidFill>
            <a:srgbClr val="00407A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990000" indent="-2700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b="0" i="0" kern="1200">
          <a:solidFill>
            <a:srgbClr val="00407A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168400" indent="-180000" algn="l" defTabSz="914400" rtl="0" eaLnBrk="1" latinLnBrk="0" hangingPunct="1">
        <a:spcBef>
          <a:spcPts val="380"/>
        </a:spcBef>
        <a:buSzPct val="80000"/>
        <a:buFont typeface="Arial" pitchFamily="34" charset="0"/>
        <a:buChar char="•"/>
        <a:defRPr sz="1600" b="0" i="0" kern="1200">
          <a:solidFill>
            <a:srgbClr val="00407A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1338263" indent="-179388" algn="l" defTabSz="914400" rtl="0" eaLnBrk="1" latinLnBrk="0" hangingPunct="1">
        <a:spcBef>
          <a:spcPts val="380"/>
        </a:spcBef>
        <a:buFont typeface="Arial" pitchFamily="34" charset="0"/>
        <a:buChar char="-"/>
        <a:defRPr lang="nl-BE" sz="1600" b="0" i="0" kern="1200" dirty="0">
          <a:solidFill>
            <a:srgbClr val="00407A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40000" y="180000"/>
            <a:ext cx="11382000" cy="900000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/>
          <a:p>
            <a:r>
              <a:rPr lang="nl-NL" dirty="0"/>
              <a:t>Klik en typ de titel</a:t>
            </a:r>
            <a:endParaRPr lang="nl-BE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40000" y="1349999"/>
            <a:ext cx="11382000" cy="4428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nl-NL" dirty="0"/>
              <a:t>Klik en typ de tekst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540000" y="6048000"/>
            <a:ext cx="1248000" cy="288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00">
                <a:solidFill>
                  <a:srgbClr val="00407A"/>
                </a:solidFill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BE" sz="1000" b="0" i="0" u="none" strike="noStrike" kern="1200" cap="none" spc="0" normalizeH="0" baseline="0" noProof="0" dirty="0">
              <a:ln>
                <a:noFill/>
              </a:ln>
              <a:solidFill>
                <a:srgbClr val="00407A"/>
              </a:solidFill>
              <a:effectLst/>
              <a:uLnTx/>
              <a:uFillTx/>
              <a:latin typeface="Open Sans" charset="0"/>
            </a:endParaRP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1908000" y="6048000"/>
            <a:ext cx="2640000" cy="288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ctr">
              <a:defRPr sz="1000">
                <a:solidFill>
                  <a:srgbClr val="00407A"/>
                </a:solidFill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BE" sz="1000" b="0" i="0" u="none" strike="noStrike" kern="1200" cap="none" spc="0" normalizeH="0" baseline="0" noProof="0" dirty="0">
              <a:ln>
                <a:noFill/>
              </a:ln>
              <a:solidFill>
                <a:srgbClr val="00407A"/>
              </a:solidFill>
              <a:effectLst/>
              <a:uLnTx/>
              <a:uFillTx/>
              <a:latin typeface="Open Sans" charset="0"/>
            </a:endParaRPr>
          </a:p>
        </p:txBody>
      </p:sp>
      <p:sp>
        <p:nvSpPr>
          <p:cNvPr id="7" name="Rechthoek 6"/>
          <p:cNvSpPr/>
          <p:nvPr/>
        </p:nvSpPr>
        <p:spPr>
          <a:xfrm>
            <a:off x="0" y="6372000"/>
            <a:ext cx="12192000" cy="486000"/>
          </a:xfrm>
          <a:prstGeom prst="rect">
            <a:avLst/>
          </a:prstGeom>
          <a:solidFill>
            <a:srgbClr val="1D8D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BE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" charset="0"/>
              <a:ea typeface="Open Sans" charset="0"/>
              <a:cs typeface="Open Sans" charset="0"/>
            </a:endParaRPr>
          </a:p>
        </p:txBody>
      </p:sp>
      <p:pic>
        <p:nvPicPr>
          <p:cNvPr id="9" name="Afbeelding 8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09011" y="6047127"/>
            <a:ext cx="1512989" cy="540353"/>
          </a:xfrm>
          <a:prstGeom prst="rect">
            <a:avLst/>
          </a:prstGeom>
        </p:spPr>
      </p:pic>
      <p:sp>
        <p:nvSpPr>
          <p:cNvPr id="10" name="Tijdelijke aanduiding voor dianummer 4"/>
          <p:cNvSpPr>
            <a:spLocks noGrp="1"/>
          </p:cNvSpPr>
          <p:nvPr>
            <p:ph type="sldNum" sz="quarter" idx="4"/>
          </p:nvPr>
        </p:nvSpPr>
        <p:spPr>
          <a:xfrm>
            <a:off x="9785011" y="6471000"/>
            <a:ext cx="1248000" cy="288000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5D8031-C8E5-48F8-A3B6-81643B27A3AF}" type="slidenum">
              <a:rPr kumimoji="0" lang="nl-BE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‹nr.›</a:t>
            </a:fld>
            <a:endParaRPr kumimoji="0" lang="nl-BE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15141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2" r:id="rId2"/>
    <p:sldLayoutId id="2147483733" r:id="rId3"/>
    <p:sldLayoutId id="2147483734" r:id="rId4"/>
    <p:sldLayoutId id="2147483735" r:id="rId5"/>
    <p:sldLayoutId id="2147483736" r:id="rId6"/>
    <p:sldLayoutId id="2147483737" r:id="rId7"/>
    <p:sldLayoutId id="2147483738" r:id="rId8"/>
    <p:sldLayoutId id="2147483739" r:id="rId9"/>
    <p:sldLayoutId id="2147483740" r:id="rId10"/>
    <p:sldLayoutId id="2147483741" r:id="rId11"/>
    <p:sldLayoutId id="2147483742" r:id="rId12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b="0" i="0" kern="1200" baseline="0">
          <a:solidFill>
            <a:srgbClr val="52BDEC"/>
          </a:solidFill>
          <a:latin typeface="Open Sans" charset="0"/>
          <a:ea typeface="Open Sans" charset="0"/>
          <a:cs typeface="Open Sans" charset="0"/>
        </a:defRPr>
      </a:lvl1pPr>
    </p:titleStyle>
    <p:bodyStyle>
      <a:lvl1pPr marL="360000" indent="-360000" algn="l" defTabSz="914400" rtl="0" eaLnBrk="1" latinLnBrk="0" hangingPunct="1">
        <a:spcBef>
          <a:spcPts val="580"/>
        </a:spcBef>
        <a:buSzPct val="110000"/>
        <a:buFont typeface="Arial" pitchFamily="34" charset="0"/>
        <a:buChar char="•"/>
        <a:defRPr sz="2400" b="0" i="0" kern="1200">
          <a:solidFill>
            <a:srgbClr val="00407A"/>
          </a:solidFill>
          <a:latin typeface="Open Sans" charset="0"/>
          <a:ea typeface="Open Sans" charset="0"/>
          <a:cs typeface="Open Sans" charset="0"/>
        </a:defRPr>
      </a:lvl1pPr>
      <a:lvl2pPr marL="720000" indent="-360363" algn="l" defTabSz="914400" rtl="0" eaLnBrk="1" latinLnBrk="0" hangingPunct="1">
        <a:spcBef>
          <a:spcPts val="580"/>
        </a:spcBef>
        <a:buSzPct val="75000"/>
        <a:buFont typeface="Courier New" pitchFamily="49" charset="0"/>
        <a:buChar char="o"/>
        <a:defRPr sz="2400" b="0" i="0" kern="1200">
          <a:solidFill>
            <a:srgbClr val="00407A"/>
          </a:solidFill>
          <a:latin typeface="Open Sans" charset="0"/>
          <a:ea typeface="Open Sans" charset="0"/>
          <a:cs typeface="Open Sans" charset="0"/>
        </a:defRPr>
      </a:lvl2pPr>
      <a:lvl3pPr marL="990000" indent="-2700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b="0" i="0" kern="1200">
          <a:solidFill>
            <a:srgbClr val="00407A"/>
          </a:solidFill>
          <a:latin typeface="Open Sans" charset="0"/>
          <a:ea typeface="Open Sans" charset="0"/>
          <a:cs typeface="Open Sans" charset="0"/>
        </a:defRPr>
      </a:lvl3pPr>
      <a:lvl4pPr marL="1168400" indent="-180000" algn="l" defTabSz="914400" rtl="0" eaLnBrk="1" latinLnBrk="0" hangingPunct="1">
        <a:spcBef>
          <a:spcPts val="380"/>
        </a:spcBef>
        <a:buSzPct val="80000"/>
        <a:buFont typeface="Arial" pitchFamily="34" charset="0"/>
        <a:buChar char="•"/>
        <a:defRPr sz="1600" b="0" i="0" kern="1200">
          <a:solidFill>
            <a:srgbClr val="00407A"/>
          </a:solidFill>
          <a:latin typeface="Open Sans" charset="0"/>
          <a:ea typeface="Open Sans" charset="0"/>
          <a:cs typeface="Open Sans" charset="0"/>
        </a:defRPr>
      </a:lvl4pPr>
      <a:lvl5pPr marL="1338263" indent="-179388" algn="l" defTabSz="914400" rtl="0" eaLnBrk="1" latinLnBrk="0" hangingPunct="1">
        <a:spcBef>
          <a:spcPts val="380"/>
        </a:spcBef>
        <a:buFont typeface="Arial" pitchFamily="34" charset="0"/>
        <a:buChar char="-"/>
        <a:defRPr lang="nl-BE" sz="1600" b="0" i="0" kern="1200" dirty="0">
          <a:solidFill>
            <a:srgbClr val="00407A"/>
          </a:solidFill>
          <a:latin typeface="Open Sans" charset="0"/>
          <a:ea typeface="Open Sans" charset="0"/>
          <a:cs typeface="Open Sans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13" Type="http://schemas.openxmlformats.org/officeDocument/2006/relationships/image" Target="../media/image30.png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12" Type="http://schemas.openxmlformats.org/officeDocument/2006/relationships/image" Target="../media/image21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Relationship Id="rId14" Type="http://schemas.openxmlformats.org/officeDocument/2006/relationships/image" Target="../media/image3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443372" y="1592796"/>
            <a:ext cx="8123631" cy="3512002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‘IoT with a soft touch’ STEM project: engaging youngsters to deploy technology for sustainability goals  </a:t>
            </a:r>
            <a:br>
              <a:rPr lang="en-US" b="1" dirty="0"/>
            </a:br>
            <a:r>
              <a:rPr lang="en-GB" dirty="0"/>
              <a:t/>
            </a:r>
            <a:br>
              <a:rPr lang="en-GB" dirty="0"/>
            </a:br>
            <a:r>
              <a:rPr lang="en-US" sz="3600" dirty="0"/>
              <a:t/>
            </a:r>
            <a:br>
              <a:rPr lang="en-US" sz="3600" dirty="0"/>
            </a:br>
            <a:endParaRPr lang="nl-NL" sz="3600" dirty="0"/>
          </a:p>
        </p:txBody>
      </p:sp>
      <p:sp>
        <p:nvSpPr>
          <p:cNvPr id="4" name="Ondertitel 3">
            <a:extLst>
              <a:ext uri="{FF2B5EF4-FFF2-40B4-BE49-F238E27FC236}">
                <a16:creationId xmlns:a16="http://schemas.microsoft.com/office/drawing/2014/main" id="{C63194EF-3499-4DC0-918F-3330F9CCAF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0326" y="5391218"/>
            <a:ext cx="6559155" cy="820799"/>
          </a:xfrm>
        </p:spPr>
        <p:txBody>
          <a:bodyPr/>
          <a:lstStyle/>
          <a:p>
            <a:pPr>
              <a:spcBef>
                <a:spcPct val="0"/>
              </a:spcBef>
            </a:pPr>
            <a:r>
              <a:rPr lang="nl-NL" altLang="nl-NL" sz="2000" dirty="0">
                <a:solidFill>
                  <a:schemeClr val="accent1"/>
                </a:solidFill>
              </a:rPr>
              <a:t>‘IWAST’ team of KU Leuven – DRAMCO </a:t>
            </a:r>
            <a:endParaRPr lang="nl-NL" altLang="nl-NL" sz="2000" dirty="0" smtClean="0">
              <a:solidFill>
                <a:schemeClr val="accent1"/>
              </a:solidFill>
            </a:endParaRPr>
          </a:p>
          <a:p>
            <a:pPr>
              <a:spcBef>
                <a:spcPct val="0"/>
              </a:spcBef>
            </a:pPr>
            <a:r>
              <a:rPr lang="nl-NL" altLang="nl-NL" sz="2000" smtClean="0">
                <a:solidFill>
                  <a:schemeClr val="accent1"/>
                </a:solidFill>
              </a:rPr>
              <a:t>https</a:t>
            </a:r>
            <a:r>
              <a:rPr lang="nl-NL" altLang="nl-NL" sz="2000" dirty="0">
                <a:solidFill>
                  <a:schemeClr val="accent1"/>
                </a:solidFill>
              </a:rPr>
              <a:t>://</a:t>
            </a:r>
            <a:r>
              <a:rPr lang="nl-NL" altLang="nl-NL" sz="2000" dirty="0" smtClean="0">
                <a:solidFill>
                  <a:schemeClr val="accent1"/>
                </a:solidFill>
              </a:rPr>
              <a:t>dramco-iwast.github.io/handleiding-voor-leerkrachten</a:t>
            </a:r>
            <a:endParaRPr lang="nl-NL" altLang="nl-NL" sz="2000" dirty="0">
              <a:solidFill>
                <a:schemeClr val="accent1"/>
              </a:solidFill>
            </a:endParaRPr>
          </a:p>
          <a:p>
            <a:endParaRPr lang="en-US" sz="2000" dirty="0">
              <a:solidFill>
                <a:schemeClr val="accent1"/>
              </a:solidFill>
            </a:endParaRPr>
          </a:p>
        </p:txBody>
      </p:sp>
      <p:pic>
        <p:nvPicPr>
          <p:cNvPr id="9" name="Tijdelijke aanduiding voor afbeelding 8">
            <a:extLst>
              <a:ext uri="{FF2B5EF4-FFF2-40B4-BE49-F238E27FC236}">
                <a16:creationId xmlns:a16="http://schemas.microsoft.com/office/drawing/2014/main" id="{0EAF1E7F-3FDF-4EE9-97C5-02AF0F93DA2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997" t="4633" r="7338" b="-1943"/>
          <a:stretch/>
        </p:blipFill>
        <p:spPr>
          <a:xfrm>
            <a:off x="8891632" y="1484784"/>
            <a:ext cx="3300367" cy="2520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855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52959" y="365125"/>
            <a:ext cx="11182732" cy="759619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/>
                </a:solidFill>
              </a:rPr>
              <a:t>Youngsters care about environmental and societal problems</a:t>
            </a:r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50161" y="3652944"/>
            <a:ext cx="1891678" cy="1891678"/>
          </a:xfrm>
          <a:prstGeom prst="rect">
            <a:avLst/>
          </a:prstGeom>
        </p:spPr>
      </p:pic>
      <p:pic>
        <p:nvPicPr>
          <p:cNvPr id="8" name="Afbeelding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1384" y="1916832"/>
            <a:ext cx="1589433" cy="1589433"/>
          </a:xfrm>
          <a:prstGeom prst="rect">
            <a:avLst/>
          </a:prstGeom>
        </p:spPr>
      </p:pic>
      <p:pic>
        <p:nvPicPr>
          <p:cNvPr id="9" name="Afbeelding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31618" y="2099496"/>
            <a:ext cx="1492902" cy="1492902"/>
          </a:xfrm>
          <a:prstGeom prst="rect">
            <a:avLst/>
          </a:prstGeom>
        </p:spPr>
      </p:pic>
      <p:pic>
        <p:nvPicPr>
          <p:cNvPr id="10" name="Afbeelding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88088" y="1951446"/>
            <a:ext cx="1664364" cy="1664364"/>
          </a:xfrm>
          <a:prstGeom prst="rect">
            <a:avLst/>
          </a:prstGeom>
        </p:spPr>
      </p:pic>
      <p:pic>
        <p:nvPicPr>
          <p:cNvPr id="11" name="Afbeelding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03512" y="3897052"/>
            <a:ext cx="1403463" cy="1403463"/>
          </a:xfrm>
          <a:prstGeom prst="rect">
            <a:avLst/>
          </a:prstGeom>
        </p:spPr>
      </p:pic>
      <p:pic>
        <p:nvPicPr>
          <p:cNvPr id="15" name="Afbeelding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68308" y="3717032"/>
            <a:ext cx="1381591" cy="1381591"/>
          </a:xfrm>
          <a:prstGeom prst="rect">
            <a:avLst/>
          </a:prstGeom>
        </p:spPr>
      </p:pic>
      <p:pic>
        <p:nvPicPr>
          <p:cNvPr id="12" name="Afbeelding 11">
            <a:extLst>
              <a:ext uri="{FF2B5EF4-FFF2-40B4-BE49-F238E27FC236}">
                <a16:creationId xmlns:a16="http://schemas.microsoft.com/office/drawing/2014/main" id="{382686DF-E37F-4FDF-9ED1-AF8A5CFB5DB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41914" y="2126408"/>
            <a:ext cx="1285452" cy="1285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0157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04634" y="276380"/>
            <a:ext cx="11182732" cy="579599"/>
          </a:xfrm>
        </p:spPr>
        <p:txBody>
          <a:bodyPr>
            <a:normAutofit/>
          </a:bodyPr>
          <a:lstStyle/>
          <a:p>
            <a:r>
              <a:rPr lang="en-US" sz="3200">
                <a:solidFill>
                  <a:schemeClr val="accent1"/>
                </a:solidFill>
              </a:rPr>
              <a:t>How youngsters do (not) embrace technology…</a:t>
            </a:r>
          </a:p>
        </p:txBody>
      </p:sp>
      <p:pic>
        <p:nvPicPr>
          <p:cNvPr id="14" name="Afbeelding 13">
            <a:extLst>
              <a:ext uri="{FF2B5EF4-FFF2-40B4-BE49-F238E27FC236}">
                <a16:creationId xmlns:a16="http://schemas.microsoft.com/office/drawing/2014/main" id="{44D838F1-1B9E-4A5D-9B9B-6F581113A8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7768" y="4639984"/>
            <a:ext cx="962407" cy="962407"/>
          </a:xfrm>
          <a:prstGeom prst="rect">
            <a:avLst/>
          </a:prstGeom>
        </p:spPr>
      </p:pic>
      <p:pic>
        <p:nvPicPr>
          <p:cNvPr id="17" name="Afbeelding 16">
            <a:extLst>
              <a:ext uri="{FF2B5EF4-FFF2-40B4-BE49-F238E27FC236}">
                <a16:creationId xmlns:a16="http://schemas.microsoft.com/office/drawing/2014/main" id="{D52D6070-55FC-4261-A55C-148F274A03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9575" y="4204423"/>
            <a:ext cx="1512169" cy="1512169"/>
          </a:xfrm>
          <a:prstGeom prst="rect">
            <a:avLst/>
          </a:prstGeom>
        </p:spPr>
      </p:pic>
      <p:sp>
        <p:nvSpPr>
          <p:cNvPr id="19" name="Pijl: rechts 18">
            <a:extLst>
              <a:ext uri="{FF2B5EF4-FFF2-40B4-BE49-F238E27FC236}">
                <a16:creationId xmlns:a16="http://schemas.microsoft.com/office/drawing/2014/main" id="{510F52F6-1E60-4B4C-B784-11D40969CCCC}"/>
              </a:ext>
            </a:extLst>
          </p:cNvPr>
          <p:cNvSpPr/>
          <p:nvPr/>
        </p:nvSpPr>
        <p:spPr>
          <a:xfrm>
            <a:off x="371363" y="1614244"/>
            <a:ext cx="5472609" cy="2210800"/>
          </a:xfrm>
          <a:prstGeom prst="rightArrow">
            <a:avLst>
              <a:gd name="adj1" fmla="val 63120"/>
              <a:gd name="adj2" fmla="val 50000"/>
            </a:avLst>
          </a:prstGeom>
          <a:solidFill>
            <a:srgbClr val="2987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dirty="0"/>
              <a:t>Used on a daily basis by a diversity of people, for keeping in contact, following up health,  commodity that can not be missed, personal items relied on</a:t>
            </a:r>
          </a:p>
        </p:txBody>
      </p:sp>
      <p:sp>
        <p:nvSpPr>
          <p:cNvPr id="22" name="Pijl: links 21">
            <a:extLst>
              <a:ext uri="{FF2B5EF4-FFF2-40B4-BE49-F238E27FC236}">
                <a16:creationId xmlns:a16="http://schemas.microsoft.com/office/drawing/2014/main" id="{886078F1-8D43-4547-B398-F220735BC39E}"/>
              </a:ext>
            </a:extLst>
          </p:cNvPr>
          <p:cNvSpPr/>
          <p:nvPr/>
        </p:nvSpPr>
        <p:spPr>
          <a:xfrm>
            <a:off x="6168008" y="1614244"/>
            <a:ext cx="5724637" cy="2210800"/>
          </a:xfrm>
          <a:prstGeom prst="leftArrow">
            <a:avLst>
              <a:gd name="adj1" fmla="val 65247"/>
              <a:gd name="adj2" fmla="val 50000"/>
            </a:avLst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dirty="0"/>
              <a:t>Few youngsters interested in technology, considered part of the problem rather than a solution for societal (environmental) challenges, poor diversity in STEM studies  </a:t>
            </a:r>
          </a:p>
        </p:txBody>
      </p:sp>
      <p:pic>
        <p:nvPicPr>
          <p:cNvPr id="26" name="Afbeelding 25">
            <a:extLst>
              <a:ext uri="{FF2B5EF4-FFF2-40B4-BE49-F238E27FC236}">
                <a16:creationId xmlns:a16="http://schemas.microsoft.com/office/drawing/2014/main" id="{81F3702C-B75A-4255-96B0-ACC9914934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6100" y="4474621"/>
            <a:ext cx="1041799" cy="1041799"/>
          </a:xfrm>
          <a:prstGeom prst="rect">
            <a:avLst/>
          </a:prstGeom>
        </p:spPr>
      </p:pic>
      <p:pic>
        <p:nvPicPr>
          <p:cNvPr id="29" name="Afbeelding 28">
            <a:extLst>
              <a:ext uri="{FF2B5EF4-FFF2-40B4-BE49-F238E27FC236}">
                <a16:creationId xmlns:a16="http://schemas.microsoft.com/office/drawing/2014/main" id="{C54B2978-4D29-4CA5-86D4-76EE4AC03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7823" y="4247769"/>
            <a:ext cx="899883" cy="899883"/>
          </a:xfrm>
          <a:prstGeom prst="rect">
            <a:avLst/>
          </a:prstGeom>
        </p:spPr>
      </p:pic>
      <p:pic>
        <p:nvPicPr>
          <p:cNvPr id="30" name="Afbeelding 29">
            <a:extLst>
              <a:ext uri="{FF2B5EF4-FFF2-40B4-BE49-F238E27FC236}">
                <a16:creationId xmlns:a16="http://schemas.microsoft.com/office/drawing/2014/main" id="{EB121CF4-68D8-4752-8465-121CEF2DB3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8381" y="4455439"/>
            <a:ext cx="899883" cy="899883"/>
          </a:xfrm>
          <a:prstGeom prst="rect">
            <a:avLst/>
          </a:prstGeom>
        </p:spPr>
      </p:pic>
      <p:pic>
        <p:nvPicPr>
          <p:cNvPr id="31" name="Afbeelding 30">
            <a:extLst>
              <a:ext uri="{FF2B5EF4-FFF2-40B4-BE49-F238E27FC236}">
                <a16:creationId xmlns:a16="http://schemas.microsoft.com/office/drawing/2014/main" id="{E2747FC9-DAB3-4EC2-86D0-6383EC82882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1073" y="4692090"/>
            <a:ext cx="899883" cy="899883"/>
          </a:xfrm>
          <a:prstGeom prst="rect">
            <a:avLst/>
          </a:prstGeom>
        </p:spPr>
      </p:pic>
      <p:pic>
        <p:nvPicPr>
          <p:cNvPr id="32" name="Afbeelding 31">
            <a:extLst>
              <a:ext uri="{FF2B5EF4-FFF2-40B4-BE49-F238E27FC236}">
                <a16:creationId xmlns:a16="http://schemas.microsoft.com/office/drawing/2014/main" id="{BEC46B30-C8E5-476A-9D5E-1484BA7A9D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8880" y="4905381"/>
            <a:ext cx="899883" cy="899883"/>
          </a:xfrm>
          <a:prstGeom prst="rect">
            <a:avLst/>
          </a:prstGeom>
        </p:spPr>
      </p:pic>
      <p:pic>
        <p:nvPicPr>
          <p:cNvPr id="34" name="Afbeelding 33">
            <a:extLst>
              <a:ext uri="{FF2B5EF4-FFF2-40B4-BE49-F238E27FC236}">
                <a16:creationId xmlns:a16="http://schemas.microsoft.com/office/drawing/2014/main" id="{EF88E738-1B7A-4A99-9886-9D280D6CC27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5870" y="4250124"/>
            <a:ext cx="1341849" cy="1341849"/>
          </a:xfrm>
          <a:prstGeom prst="rect">
            <a:avLst/>
          </a:prstGeom>
        </p:spPr>
      </p:pic>
      <p:pic>
        <p:nvPicPr>
          <p:cNvPr id="36" name="Afbeelding 35">
            <a:extLst>
              <a:ext uri="{FF2B5EF4-FFF2-40B4-BE49-F238E27FC236}">
                <a16:creationId xmlns:a16="http://schemas.microsoft.com/office/drawing/2014/main" id="{BB467D67-E92C-42D9-9B38-482099223F3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978" y="4319399"/>
            <a:ext cx="1485865" cy="1485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6994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40000" y="180000"/>
            <a:ext cx="11382000" cy="548700"/>
          </a:xfrm>
        </p:spPr>
        <p:txBody>
          <a:bodyPr>
            <a:normAutofit fontScale="90000"/>
          </a:bodyPr>
          <a:lstStyle/>
          <a:p>
            <a:r>
              <a:rPr lang="en-US" sz="3200" dirty="0">
                <a:solidFill>
                  <a:schemeClr val="accent1"/>
                </a:solidFill>
              </a:rPr>
              <a:t>IoT-technology can help to address ‘hard’ problems in ‘soft‘ themes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sz="2000" dirty="0">
              <a:latin typeface="+mj-lt"/>
            </a:endParaRPr>
          </a:p>
          <a:p>
            <a:pPr marL="0" indent="0">
              <a:buNone/>
            </a:pPr>
            <a:endParaRPr lang="en-US" sz="2000" dirty="0">
              <a:latin typeface="+mj-lt"/>
            </a:endParaRPr>
          </a:p>
          <a:p>
            <a:endParaRPr lang="en-US" sz="2000" dirty="0">
              <a:latin typeface="+mj-lt"/>
            </a:endParaRPr>
          </a:p>
          <a:p>
            <a:endParaRPr lang="en-US" sz="2000" dirty="0">
              <a:latin typeface="+mj-lt"/>
            </a:endParaRPr>
          </a:p>
          <a:p>
            <a:endParaRPr lang="en-US" sz="2000" dirty="0">
              <a:latin typeface="+mj-lt"/>
            </a:endParaRP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4CA82B4B-82EF-4EFE-B2EA-5CB87BA586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64" t="-454" r="4236" b="5699"/>
          <a:stretch/>
        </p:blipFill>
        <p:spPr>
          <a:xfrm>
            <a:off x="540000" y="731710"/>
            <a:ext cx="5300758" cy="3710563"/>
          </a:xfrm>
          <a:prstGeom prst="rect">
            <a:avLst/>
          </a:prstGeom>
        </p:spPr>
      </p:pic>
      <p:sp>
        <p:nvSpPr>
          <p:cNvPr id="6" name="Tekstvak 5">
            <a:extLst>
              <a:ext uri="{FF2B5EF4-FFF2-40B4-BE49-F238E27FC236}">
                <a16:creationId xmlns:a16="http://schemas.microsoft.com/office/drawing/2014/main" id="{98D2396A-46FE-4FFB-9081-BC65757A5EEE}"/>
              </a:ext>
            </a:extLst>
          </p:cNvPr>
          <p:cNvSpPr txBox="1"/>
          <p:nvPr/>
        </p:nvSpPr>
        <p:spPr>
          <a:xfrm>
            <a:off x="548725" y="5027933"/>
            <a:ext cx="1037181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  <a:latin typeface="Open Sans" panose="020B0604020202020204" charset="0"/>
                <a:cs typeface="Open Sans" panose="020B0604020202020204" charset="0"/>
              </a:rPr>
              <a:t>In the Internet-of-Things (IoT), ‘things’ mostly talk about what they ‘sense’</a:t>
            </a:r>
          </a:p>
          <a:p>
            <a:endParaRPr lang="en-US" sz="1400" dirty="0">
              <a:solidFill>
                <a:schemeClr val="accent1"/>
              </a:solidFill>
              <a:latin typeface="Open Sans" panose="020B0604020202020204" charset="0"/>
              <a:cs typeface="Open Sans" panose="020B0604020202020204" charset="0"/>
            </a:endParaRPr>
          </a:p>
          <a:p>
            <a:r>
              <a:rPr lang="en-US" sz="2400" dirty="0">
                <a:solidFill>
                  <a:schemeClr val="accent1"/>
                </a:solidFill>
                <a:latin typeface="Open Sans" panose="020B0604020202020204" charset="0"/>
                <a:cs typeface="Open Sans" panose="020B0604020202020204" charset="0"/>
              </a:rPr>
              <a:t>and could think about what they sense</a:t>
            </a:r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D7B9AA97-AFA3-4AA4-B327-39A3D649CCE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505"/>
          <a:stretch/>
        </p:blipFill>
        <p:spPr>
          <a:xfrm>
            <a:off x="8040215" y="1448780"/>
            <a:ext cx="2209287" cy="2993493"/>
          </a:xfrm>
          <a:prstGeom prst="rect">
            <a:avLst/>
          </a:prstGeom>
          <a:ln>
            <a:solidFill>
              <a:srgbClr val="0297A1"/>
            </a:solidFill>
          </a:ln>
        </p:spPr>
      </p:pic>
    </p:spTree>
    <p:extLst>
      <p:ext uri="{BB962C8B-B14F-4D97-AF65-F5344CB8AC3E}">
        <p14:creationId xmlns:p14="http://schemas.microsoft.com/office/powerpoint/2010/main" val="2161593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D509DEF-ECE1-46AC-ABF8-908046790A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490066"/>
          </a:xfrm>
        </p:spPr>
        <p:txBody>
          <a:bodyPr>
            <a:normAutofit/>
          </a:bodyPr>
          <a:lstStyle/>
          <a:p>
            <a:r>
              <a:rPr lang="en-US" sz="3200" b="0" dirty="0">
                <a:solidFill>
                  <a:schemeClr val="accent1"/>
                </a:solidFill>
              </a:rPr>
              <a:t>‘IoT with a soft touch’ (IWAST): double meaning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84351988-5AB3-4B60-90D2-619C6A4411F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92482033"/>
              </p:ext>
            </p:extLst>
          </p:nvPr>
        </p:nvGraphicFramePr>
        <p:xfrm>
          <a:off x="2028389" y="1196752"/>
          <a:ext cx="9428596" cy="45455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0637EACF-533D-42C2-9129-1AF23C5E54B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67907170"/>
              </p:ext>
            </p:extLst>
          </p:nvPr>
        </p:nvGraphicFramePr>
        <p:xfrm>
          <a:off x="443372" y="1484784"/>
          <a:ext cx="10261140" cy="41764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5" name="Afbeelding 4">
            <a:extLst>
              <a:ext uri="{FF2B5EF4-FFF2-40B4-BE49-F238E27FC236}">
                <a16:creationId xmlns:a16="http://schemas.microsoft.com/office/drawing/2014/main" id="{85F2E700-5870-4C05-8019-75847307BF4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7081" y="2019517"/>
            <a:ext cx="1285452" cy="1285452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67B2C6E9-9AAA-4D38-A5B5-13FB7377DD2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0914" y="2237216"/>
            <a:ext cx="2539682" cy="2539682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58807DF4-5EFF-44DB-A84B-E55733049DF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92" y="3507057"/>
            <a:ext cx="1686139" cy="1686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7351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kstvak 9"/>
          <p:cNvSpPr txBox="1"/>
          <p:nvPr/>
        </p:nvSpPr>
        <p:spPr>
          <a:xfrm>
            <a:off x="6492044" y="800708"/>
            <a:ext cx="5328592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BE" sz="2400" dirty="0">
              <a:solidFill>
                <a:schemeClr val="accent1"/>
              </a:solidFill>
              <a:latin typeface="Open Sans" panose="020B0604020202020204" charset="0"/>
              <a:cs typeface="Open Sans" panose="020B0604020202020204" charset="0"/>
            </a:endParaRPr>
          </a:p>
          <a:p>
            <a:endParaRPr lang="en-US" sz="2400" dirty="0">
              <a:solidFill>
                <a:schemeClr val="accent1"/>
              </a:solidFill>
              <a:latin typeface="Open Sans" panose="020B0604020202020204" charset="0"/>
              <a:cs typeface="Open Sans" panose="020B0604020202020204" charset="0"/>
            </a:endParaRPr>
          </a:p>
          <a:p>
            <a:r>
              <a:rPr lang="en-US" sz="2400" dirty="0">
                <a:solidFill>
                  <a:schemeClr val="accent1"/>
                </a:solidFill>
                <a:latin typeface="Open Sans" panose="020B0604020202020204" charset="0"/>
                <a:cs typeface="Open Sans" panose="020B0604020202020204" charset="0"/>
              </a:rPr>
              <a:t>Launching: ‘IoT with a soft touch’ plug-and-play pack and ample hardware components: </a:t>
            </a:r>
          </a:p>
          <a:p>
            <a:endParaRPr lang="en-US" sz="2400" dirty="0">
              <a:solidFill>
                <a:schemeClr val="accent1"/>
              </a:solidFill>
              <a:latin typeface="Open Sans" panose="020B0604020202020204" charset="0"/>
              <a:cs typeface="Open Sans" panose="020B0604020202020204" charset="0"/>
            </a:endParaRPr>
          </a:p>
          <a:p>
            <a:r>
              <a:rPr lang="en-US" sz="2400" dirty="0">
                <a:solidFill>
                  <a:schemeClr val="accent1"/>
                </a:solidFill>
                <a:latin typeface="Open Sans" panose="020B0604020202020204" charset="0"/>
                <a:cs typeface="Open Sans" panose="020B0604020202020204" charset="0"/>
              </a:rPr>
              <a:t>sensor modules: noise, air, buttons, </a:t>
            </a:r>
          </a:p>
          <a:p>
            <a:r>
              <a:rPr lang="en-US" sz="2400" dirty="0">
                <a:solidFill>
                  <a:schemeClr val="accent1"/>
                </a:solidFill>
                <a:latin typeface="Open Sans" panose="020B0604020202020204" charset="0"/>
                <a:cs typeface="Open Sans" panose="020B0604020202020204" charset="0"/>
              </a:rPr>
              <a:t>radios and central controller</a:t>
            </a:r>
          </a:p>
          <a:p>
            <a:endParaRPr lang="en-US" sz="2400" dirty="0">
              <a:solidFill>
                <a:schemeClr val="accent1"/>
              </a:solidFill>
              <a:latin typeface="Open Sans" panose="020B0604020202020204" charset="0"/>
              <a:cs typeface="Open Sans" panose="020B0604020202020204" charset="0"/>
            </a:endParaRPr>
          </a:p>
          <a:p>
            <a:r>
              <a:rPr lang="en-US" sz="2400" dirty="0">
                <a:solidFill>
                  <a:schemeClr val="accent1"/>
                </a:solidFill>
                <a:latin typeface="Open Sans" panose="020B0604020202020204" charset="0"/>
                <a:cs typeface="Open Sans" panose="020B0604020202020204" charset="0"/>
              </a:rPr>
              <a:t>gateway </a:t>
            </a:r>
          </a:p>
          <a:p>
            <a:endParaRPr lang="en-US" sz="2400" dirty="0">
              <a:solidFill>
                <a:schemeClr val="accent1"/>
              </a:solidFill>
              <a:latin typeface="Open Sans" panose="020B0604020202020204" charset="0"/>
              <a:cs typeface="Open Sans" panose="020B0604020202020204" charset="0"/>
            </a:endParaRPr>
          </a:p>
          <a:p>
            <a:r>
              <a:rPr lang="en-US" sz="2400" dirty="0">
                <a:solidFill>
                  <a:schemeClr val="accent1"/>
                </a:solidFill>
                <a:latin typeface="Open Sans" panose="020B0604020202020204" charset="0"/>
                <a:cs typeface="Open Sans" panose="020B0604020202020204" charset="0"/>
              </a:rPr>
              <a:t>portal - dashboard</a:t>
            </a:r>
          </a:p>
          <a:p>
            <a:endParaRPr lang="nl-BE" sz="2400" dirty="0">
              <a:solidFill>
                <a:schemeClr val="accent1"/>
              </a:solidFill>
              <a:latin typeface="Open Sans" panose="020B0604020202020204" charset="0"/>
              <a:cs typeface="Open Sans" panose="020B0604020202020204" charset="0"/>
            </a:endParaRPr>
          </a:p>
          <a:p>
            <a:endParaRPr lang="en-US" sz="2400" dirty="0">
              <a:solidFill>
                <a:schemeClr val="accent1"/>
              </a:solidFill>
              <a:latin typeface="Open Sans" panose="020B0604020202020204" charset="0"/>
              <a:cs typeface="Open Sans" panose="020B0604020202020204" charset="0"/>
            </a:endParaRPr>
          </a:p>
          <a:p>
            <a:endParaRPr lang="en-US" sz="2400" dirty="0">
              <a:solidFill>
                <a:schemeClr val="accent1"/>
              </a:solidFill>
              <a:latin typeface="Open Sans" panose="020B0604020202020204" charset="0"/>
              <a:cs typeface="Open Sans" panose="020B0604020202020204" charset="0"/>
            </a:endParaRP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847E1B2D-45A8-45BA-815B-A3D04440AC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150" t="23225" r="20250" b="29525"/>
          <a:stretch/>
        </p:blipFill>
        <p:spPr>
          <a:xfrm>
            <a:off x="47328" y="1448780"/>
            <a:ext cx="6156684" cy="4074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531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43372" y="663471"/>
            <a:ext cx="11382000" cy="548700"/>
          </a:xfrm>
        </p:spPr>
        <p:txBody>
          <a:bodyPr>
            <a:noAutofit/>
          </a:bodyPr>
          <a:lstStyle/>
          <a:p>
            <a:r>
              <a:rPr lang="en-US" sz="3200" dirty="0">
                <a:solidFill>
                  <a:schemeClr val="accent1"/>
                </a:solidFill>
              </a:rPr>
              <a:t>Paving the way to a positive experience with technology, </a:t>
            </a:r>
            <a:br>
              <a:rPr lang="en-US" sz="3200" dirty="0">
                <a:solidFill>
                  <a:schemeClr val="accent1"/>
                </a:solidFill>
              </a:rPr>
            </a:br>
            <a:r>
              <a:rPr lang="en-US" sz="3200" dirty="0">
                <a:solidFill>
                  <a:schemeClr val="accent1"/>
                </a:solidFill>
              </a:rPr>
              <a:t>stimulating initiative and creativity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idx="1"/>
          </p:nvPr>
        </p:nvSpPr>
        <p:spPr>
          <a:xfrm>
            <a:off x="2459596" y="2052109"/>
            <a:ext cx="8712968" cy="3933175"/>
          </a:xfrm>
        </p:spPr>
        <p:txBody>
          <a:bodyPr/>
          <a:lstStyle/>
          <a:p>
            <a:pPr marL="0" indent="0">
              <a:buNone/>
            </a:pPr>
            <a:r>
              <a:rPr lang="nl-BE" sz="2000" dirty="0"/>
              <a:t>Lowering </a:t>
            </a:r>
            <a:r>
              <a:rPr lang="en-US" sz="2000" dirty="0"/>
              <a:t>technological hurdles for an easy exploration:</a:t>
            </a:r>
          </a:p>
          <a:p>
            <a:pPr marL="0" indent="0">
              <a:buNone/>
            </a:pPr>
            <a:r>
              <a:rPr lang="en-GB" sz="2000" dirty="0"/>
              <a:t>Ready-made sensor boards/dashboard to monitor/process/analyse data and configurator to configure the sensor(s) behaviour, …</a:t>
            </a:r>
          </a:p>
          <a:p>
            <a:pPr marL="0" indent="0">
              <a:buNone/>
            </a:pPr>
            <a:endParaRPr lang="en-GB" sz="2000" dirty="0"/>
          </a:p>
          <a:p>
            <a:pPr marL="0" indent="0">
              <a:buNone/>
            </a:pPr>
            <a:endParaRPr lang="en-GB" sz="2000" dirty="0"/>
          </a:p>
          <a:p>
            <a:pPr marL="0" indent="0">
              <a:buNone/>
            </a:pPr>
            <a:endParaRPr lang="en-GB" sz="2000" dirty="0"/>
          </a:p>
          <a:p>
            <a:pPr marL="0" indent="0">
              <a:buNone/>
            </a:pPr>
            <a:r>
              <a:rPr lang="en-GB" sz="2000" dirty="0"/>
              <a:t>Offering support: </a:t>
            </a:r>
          </a:p>
          <a:p>
            <a:pPr marL="0" indent="0">
              <a:buNone/>
            </a:pPr>
            <a:r>
              <a:rPr lang="en-GB" sz="2000" dirty="0"/>
              <a:t>Tutorial-style material on IoT and the packages and tools, guidelines for students and teachers, introductory workshop and feedback session, …</a:t>
            </a: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13FD4B01-D343-4454-B98F-41F5216DDE3C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185" y="1908094"/>
            <a:ext cx="1382703" cy="1382703"/>
          </a:xfrm>
          <a:prstGeom prst="rect">
            <a:avLst/>
          </a:prstGeom>
        </p:spPr>
      </p:pic>
      <p:pic>
        <p:nvPicPr>
          <p:cNvPr id="10" name="Afbeelding 9">
            <a:extLst>
              <a:ext uri="{FF2B5EF4-FFF2-40B4-BE49-F238E27FC236}">
                <a16:creationId xmlns:a16="http://schemas.microsoft.com/office/drawing/2014/main" id="{0509EFA7-C5C8-4900-A0C3-DAD54F13C9B4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728" y="4053784"/>
            <a:ext cx="1440160" cy="1440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4236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C1FF2C-5345-42E9-B488-AE67CD534E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706090"/>
          </a:xfrm>
        </p:spPr>
        <p:txBody>
          <a:bodyPr>
            <a:normAutofit/>
          </a:bodyPr>
          <a:lstStyle/>
          <a:p>
            <a:r>
              <a:rPr lang="en-US" sz="3200" b="0">
                <a:solidFill>
                  <a:schemeClr val="accent1"/>
                </a:solidFill>
                <a:latin typeface="Open Sans" panose="020B0604020202020204" charset="0"/>
              </a:rPr>
              <a:t>IWAST can contribute to the Sustainable Development Goals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2BFF91E0-405A-4A48-A3DD-AFF89C05DAC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555"/>
          <a:stretch/>
        </p:blipFill>
        <p:spPr>
          <a:xfrm>
            <a:off x="6465094" y="1718934"/>
            <a:ext cx="1656185" cy="1711096"/>
          </a:xfrm>
          <a:prstGeom prst="rect">
            <a:avLst/>
          </a:prstGeom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DCB4509C-AE11-4692-BF11-FC3C0B3B43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8207" y="1750732"/>
            <a:ext cx="1729761" cy="1729761"/>
          </a:xfrm>
          <a:prstGeom prst="rect">
            <a:avLst/>
          </a:prstGeom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EB94B990-BD90-424E-B657-04EB2A6073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727" y="1727581"/>
            <a:ext cx="1729761" cy="1729761"/>
          </a:xfrm>
          <a:prstGeom prst="rect">
            <a:avLst/>
          </a:prstGeom>
        </p:spPr>
      </p:pic>
      <p:pic>
        <p:nvPicPr>
          <p:cNvPr id="10" name="Afbeelding 9">
            <a:extLst>
              <a:ext uri="{FF2B5EF4-FFF2-40B4-BE49-F238E27FC236}">
                <a16:creationId xmlns:a16="http://schemas.microsoft.com/office/drawing/2014/main" id="{6B378A9E-3976-4751-B264-27B297CF87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5094" y="3985747"/>
            <a:ext cx="1729761" cy="1729761"/>
          </a:xfrm>
          <a:prstGeom prst="rect">
            <a:avLst/>
          </a:prstGeom>
        </p:spPr>
      </p:pic>
      <p:pic>
        <p:nvPicPr>
          <p:cNvPr id="12" name="Afbeelding 11">
            <a:extLst>
              <a:ext uri="{FF2B5EF4-FFF2-40B4-BE49-F238E27FC236}">
                <a16:creationId xmlns:a16="http://schemas.microsoft.com/office/drawing/2014/main" id="{AF9843BA-91D7-4635-A889-ED82606CF54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8207" y="4003495"/>
            <a:ext cx="1729761" cy="1729761"/>
          </a:xfrm>
          <a:prstGeom prst="rect">
            <a:avLst/>
          </a:prstGeom>
        </p:spPr>
      </p:pic>
      <p:sp>
        <p:nvSpPr>
          <p:cNvPr id="13" name="Tekstvak 12">
            <a:extLst>
              <a:ext uri="{FF2B5EF4-FFF2-40B4-BE49-F238E27FC236}">
                <a16:creationId xmlns:a16="http://schemas.microsoft.com/office/drawing/2014/main" id="{CC2C3061-69B8-4A12-89C2-11B810F24F41}"/>
              </a:ext>
            </a:extLst>
          </p:cNvPr>
          <p:cNvSpPr txBox="1"/>
          <p:nvPr/>
        </p:nvSpPr>
        <p:spPr>
          <a:xfrm>
            <a:off x="545288" y="2275303"/>
            <a:ext cx="32043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1"/>
                </a:solidFill>
              </a:rPr>
              <a:t>For the target group:</a:t>
            </a:r>
          </a:p>
        </p:txBody>
      </p:sp>
      <p:sp>
        <p:nvSpPr>
          <p:cNvPr id="14" name="Tekstvak 13">
            <a:extLst>
              <a:ext uri="{FF2B5EF4-FFF2-40B4-BE49-F238E27FC236}">
                <a16:creationId xmlns:a16="http://schemas.microsoft.com/office/drawing/2014/main" id="{5B3C28BA-63CC-40D8-8DA8-289130D8DD8B}"/>
              </a:ext>
            </a:extLst>
          </p:cNvPr>
          <p:cNvSpPr txBox="1"/>
          <p:nvPr/>
        </p:nvSpPr>
        <p:spPr>
          <a:xfrm>
            <a:off x="549815" y="4579559"/>
            <a:ext cx="32621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1"/>
                </a:solidFill>
              </a:rPr>
              <a:t>With the experiments:</a:t>
            </a:r>
          </a:p>
        </p:txBody>
      </p:sp>
      <p:pic>
        <p:nvPicPr>
          <p:cNvPr id="16" name="Afbeelding 15">
            <a:extLst>
              <a:ext uri="{FF2B5EF4-FFF2-40B4-BE49-F238E27FC236}">
                <a16:creationId xmlns:a16="http://schemas.microsoft.com/office/drawing/2014/main" id="{DB1C2FE0-CCE0-4DEE-9314-2258A69CE18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727" y="3927665"/>
            <a:ext cx="1729761" cy="1729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987262"/>
      </p:ext>
    </p:extLst>
  </p:cSld>
  <p:clrMapOvr>
    <a:masterClrMapping/>
  </p:clrMapOvr>
</p:sld>
</file>

<file path=ppt/theme/theme1.xml><?xml version="1.0" encoding="utf-8"?>
<a:theme xmlns:a="http://schemas.openxmlformats.org/drawingml/2006/main" name="Corporate-KU Leuven-Liggend-Achtergrond Wit">
  <a:themeElements>
    <a:clrScheme name="KULeuven-Themakleuren">
      <a:dk1>
        <a:srgbClr val="00407A"/>
      </a:dk1>
      <a:lt1>
        <a:srgbClr val="FFFFFF"/>
      </a:lt1>
      <a:dk2>
        <a:srgbClr val="00407A"/>
      </a:dk2>
      <a:lt2>
        <a:srgbClr val="FFFFFF"/>
      </a:lt2>
      <a:accent1>
        <a:srgbClr val="1D8DB0"/>
      </a:accent1>
      <a:accent2>
        <a:srgbClr val="116E8A"/>
      </a:accent2>
      <a:accent3>
        <a:srgbClr val="52BDEC"/>
      </a:accent3>
      <a:accent4>
        <a:srgbClr val="00407A"/>
      </a:accent4>
      <a:accent5>
        <a:srgbClr val="7F7F7F"/>
      </a:accent5>
      <a:accent6>
        <a:srgbClr val="595959"/>
      </a:accent6>
      <a:hlink>
        <a:srgbClr val="1D8DB0"/>
      </a:hlink>
      <a:folHlink>
        <a:srgbClr val="00407A"/>
      </a:folHlink>
    </a:clrScheme>
    <a:fontScheme name="KULeuve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116E8A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Corporate-KU Leuven-Liggend-Achtergrond Wit en Watermerk">
  <a:themeElements>
    <a:clrScheme name="KULeuven-Themakleuren">
      <a:dk1>
        <a:srgbClr val="00407A"/>
      </a:dk1>
      <a:lt1>
        <a:srgbClr val="FFFFFF"/>
      </a:lt1>
      <a:dk2>
        <a:srgbClr val="00407A"/>
      </a:dk2>
      <a:lt2>
        <a:srgbClr val="FFFFFF"/>
      </a:lt2>
      <a:accent1>
        <a:srgbClr val="1D8DB0"/>
      </a:accent1>
      <a:accent2>
        <a:srgbClr val="116E8A"/>
      </a:accent2>
      <a:accent3>
        <a:srgbClr val="86BCE5"/>
      </a:accent3>
      <a:accent4>
        <a:srgbClr val="00407A"/>
      </a:accent4>
      <a:accent5>
        <a:srgbClr val="7F7F7F"/>
      </a:accent5>
      <a:accent6>
        <a:srgbClr val="595959"/>
      </a:accent6>
      <a:hlink>
        <a:srgbClr val="009999"/>
      </a:hlink>
      <a:folHlink>
        <a:srgbClr val="800080"/>
      </a:folHlink>
    </a:clrScheme>
    <a:fontScheme name="KULeuve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116E8A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1_Corporate-KU Leuven-Liggend-Achtergrond Wit">
  <a:themeElements>
    <a:clrScheme name="KULeuven-Themakleuren">
      <a:dk1>
        <a:srgbClr val="00407A"/>
      </a:dk1>
      <a:lt1>
        <a:srgbClr val="FFFFFF"/>
      </a:lt1>
      <a:dk2>
        <a:srgbClr val="00407A"/>
      </a:dk2>
      <a:lt2>
        <a:srgbClr val="FFFFFF"/>
      </a:lt2>
      <a:accent1>
        <a:srgbClr val="1D8DB0"/>
      </a:accent1>
      <a:accent2>
        <a:srgbClr val="116E8A"/>
      </a:accent2>
      <a:accent3>
        <a:srgbClr val="52BDEC"/>
      </a:accent3>
      <a:accent4>
        <a:srgbClr val="00407A"/>
      </a:accent4>
      <a:accent5>
        <a:srgbClr val="7F7F7F"/>
      </a:accent5>
      <a:accent6>
        <a:srgbClr val="595959"/>
      </a:accent6>
      <a:hlink>
        <a:srgbClr val="1D8DB0"/>
      </a:hlink>
      <a:folHlink>
        <a:srgbClr val="00407A"/>
      </a:folHlink>
    </a:clrScheme>
    <a:fontScheme name="KULeuve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116E8A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4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corporate-KULeuven</Template>
  <TotalTime>28596</TotalTime>
  <Words>291</Words>
  <Application>Microsoft Office PowerPoint</Application>
  <PresentationFormat>Breedbeeld</PresentationFormat>
  <Paragraphs>43</Paragraphs>
  <Slides>8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6</vt:i4>
      </vt:variant>
      <vt:variant>
        <vt:lpstr>Thema</vt:lpstr>
      </vt:variant>
      <vt:variant>
        <vt:i4>3</vt:i4>
      </vt:variant>
      <vt:variant>
        <vt:lpstr>Diatitels</vt:lpstr>
      </vt:variant>
      <vt:variant>
        <vt:i4>8</vt:i4>
      </vt:variant>
    </vt:vector>
  </HeadingPairs>
  <TitlesOfParts>
    <vt:vector size="17" baseType="lpstr">
      <vt:lpstr>MS PGothic</vt:lpstr>
      <vt:lpstr>MS PGothic</vt:lpstr>
      <vt:lpstr>Arial</vt:lpstr>
      <vt:lpstr>Calibri</vt:lpstr>
      <vt:lpstr>Courier New</vt:lpstr>
      <vt:lpstr>Open Sans</vt:lpstr>
      <vt:lpstr>Corporate-KU Leuven-Liggend-Achtergrond Wit</vt:lpstr>
      <vt:lpstr>Corporate-KU Leuven-Liggend-Achtergrond Wit en Watermerk</vt:lpstr>
      <vt:lpstr>1_Corporate-KU Leuven-Liggend-Achtergrond Wit</vt:lpstr>
      <vt:lpstr>‘IoT with a soft touch’ STEM project: engaging youngsters to deploy technology for sustainability goals     </vt:lpstr>
      <vt:lpstr>Youngsters care about environmental and societal problems</vt:lpstr>
      <vt:lpstr>How youngsters do (not) embrace technology…</vt:lpstr>
      <vt:lpstr>IoT-technology can help to address ‘hard’ problems in ‘soft‘ themes</vt:lpstr>
      <vt:lpstr>‘IoT with a soft touch’ (IWAST): double meaning</vt:lpstr>
      <vt:lpstr>PowerPoint-presentatie</vt:lpstr>
      <vt:lpstr>Paving the way to a positive experience with technology,  stimulating initiative and creativity</vt:lpstr>
      <vt:lpstr>IWAST can contribute to the Sustainable Development Goals</vt:lpstr>
    </vt:vector>
  </TitlesOfParts>
  <Company>KULeuven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ICTS | Communicatie, Servicepunt en Opleiding</dc:creator>
  <dc:description>Huisstijl KU Leuven - versie 24 juli 2012</dc:description>
  <cp:lastModifiedBy>Hanne Deprez</cp:lastModifiedBy>
  <cp:revision>1992</cp:revision>
  <dcterms:created xsi:type="dcterms:W3CDTF">2012-07-10T07:57:57Z</dcterms:created>
  <dcterms:modified xsi:type="dcterms:W3CDTF">2021-08-27T08:52:01Z</dcterms:modified>
</cp:coreProperties>
</file>